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733" r:id="rId4"/>
    <p:sldMasterId id="2147483734" r:id="rId5"/>
    <p:sldMasterId id="214748373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y="10285400" cx="18288000"/>
  <p:notesSz cx="6858000" cy="9144000"/>
  <p:embeddedFontLst>
    <p:embeddedFont>
      <p:font typeface="Ubuntu"/>
      <p:regular r:id="rId21"/>
      <p:bold r:id="rId22"/>
      <p:italic r:id="rId23"/>
      <p:boldItalic r:id="rId24"/>
    </p:embeddedFont>
    <p:embeddedFont>
      <p:font typeface="Ubuntu Medium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D2EE22F-2B30-4C5F-962B-F17BA4F6FD58}">
  <a:tblStyle styleId="{7D2EE22F-2B30-4C5F-962B-F17BA4F6FD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20" Type="http://schemas.openxmlformats.org/officeDocument/2006/relationships/slide" Target="slides/slide13.xml"/><Relationship Id="rId22" Type="http://schemas.openxmlformats.org/officeDocument/2006/relationships/font" Target="fonts/Ubuntu-bold.fntdata"/><Relationship Id="rId21" Type="http://schemas.openxmlformats.org/officeDocument/2006/relationships/font" Target="fonts/Ubuntu-regular.fntdata"/><Relationship Id="rId24" Type="http://schemas.openxmlformats.org/officeDocument/2006/relationships/font" Target="fonts/Ubuntu-boldItalic.fntdata"/><Relationship Id="rId23" Type="http://schemas.openxmlformats.org/officeDocument/2006/relationships/font" Target="fonts/Ubuntu-italic.fntdata"/><Relationship Id="rId26" Type="http://schemas.openxmlformats.org/officeDocument/2006/relationships/font" Target="fonts/UbuntuMedium-bold.fntdata"/><Relationship Id="rId25" Type="http://schemas.openxmlformats.org/officeDocument/2006/relationships/font" Target="fonts/UbuntuMedium-regular.fntdata"/><Relationship Id="rId28" Type="http://schemas.openxmlformats.org/officeDocument/2006/relationships/font" Target="fonts/UbuntuMedium-boldItalic.fntdata"/><Relationship Id="rId27" Type="http://schemas.openxmlformats.org/officeDocument/2006/relationships/font" Target="fonts/UbuntuMedium-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Char char="●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Char char="○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Char char="■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Shape 14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1" name="Shape 147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Shape 16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3" name="Shape 163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9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Shape 16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1" name="Shape 164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Shape 16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3" name="Shape 165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Shape 16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5" name="Shape 166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Shape 1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7" name="Shape 147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Shape 15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4" name="Shape 150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4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Shape 15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6" name="Shape 151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Shape 1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7" name="Shape 152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Shape 15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9" name="Shape 153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2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Shape 15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4" name="Shape 156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Shape 16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11" name="Shape 161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Shape 16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3" name="Shape 162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- Full Animated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0" y="0"/>
            <a:ext cx="18288001" cy="102854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" name="Shape 14"/>
          <p:cNvSpPr/>
          <p:nvPr/>
        </p:nvSpPr>
        <p:spPr>
          <a:xfrm>
            <a:off x="0" y="0"/>
            <a:ext cx="18288001" cy="1028541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" name="Shape 15"/>
          <p:cNvSpPr/>
          <p:nvPr/>
        </p:nvSpPr>
        <p:spPr>
          <a:xfrm rot="10800000">
            <a:off x="14510655" y="-14516"/>
            <a:ext cx="6110514" cy="10299927"/>
          </a:xfrm>
          <a:custGeom>
            <a:pathLst>
              <a:path extrusionOk="0" h="120000" w="120000">
                <a:moveTo>
                  <a:pt x="20807" y="0"/>
                </a:moveTo>
                <a:lnTo>
                  <a:pt x="93206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20807" y="0"/>
                </a:lnTo>
                <a:close/>
              </a:path>
            </a:pathLst>
          </a:custGeom>
          <a:solidFill>
            <a:srgbClr val="9A323B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" name="Shape 16"/>
          <p:cNvSpPr/>
          <p:nvPr/>
        </p:nvSpPr>
        <p:spPr>
          <a:xfrm>
            <a:off x="-1988456" y="0"/>
            <a:ext cx="9760856" cy="10314442"/>
          </a:xfrm>
          <a:custGeom>
            <a:pathLst>
              <a:path extrusionOk="0" h="120000" w="120000">
                <a:moveTo>
                  <a:pt x="19380" y="0"/>
                </a:moveTo>
                <a:lnTo>
                  <a:pt x="86814" y="0"/>
                </a:lnTo>
                <a:lnTo>
                  <a:pt x="120000" y="120000"/>
                </a:lnTo>
                <a:lnTo>
                  <a:pt x="0" y="119831"/>
                </a:lnTo>
                <a:lnTo>
                  <a:pt x="1938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7" name="Shape 17"/>
          <p:cNvSpPr/>
          <p:nvPr/>
        </p:nvSpPr>
        <p:spPr>
          <a:xfrm>
            <a:off x="8772070" y="0"/>
            <a:ext cx="9811657" cy="10314442"/>
          </a:xfrm>
          <a:custGeom>
            <a:pathLst>
              <a:path extrusionOk="0" h="120000" w="120000">
                <a:moveTo>
                  <a:pt x="12958" y="168"/>
                </a:moveTo>
                <a:lnTo>
                  <a:pt x="120000" y="0"/>
                </a:lnTo>
                <a:lnTo>
                  <a:pt x="74733" y="120000"/>
                </a:lnTo>
                <a:lnTo>
                  <a:pt x="0" y="120000"/>
                </a:lnTo>
                <a:lnTo>
                  <a:pt x="12958" y="168"/>
                </a:lnTo>
                <a:close/>
              </a:path>
            </a:pathLst>
          </a:custGeom>
          <a:solidFill>
            <a:srgbClr val="0A4A59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" name="Shape 18"/>
          <p:cNvSpPr/>
          <p:nvPr/>
        </p:nvSpPr>
        <p:spPr>
          <a:xfrm rot="10800000">
            <a:off x="4749800" y="0"/>
            <a:ext cx="6110514" cy="10299927"/>
          </a:xfrm>
          <a:custGeom>
            <a:pathLst>
              <a:path extrusionOk="0" h="120000" w="120000">
                <a:moveTo>
                  <a:pt x="20807" y="0"/>
                </a:moveTo>
                <a:lnTo>
                  <a:pt x="93206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20807" y="0"/>
                </a:lnTo>
                <a:close/>
              </a:path>
            </a:pathLst>
          </a:custGeom>
          <a:solidFill>
            <a:srgbClr val="755E00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" name="Shape 19"/>
          <p:cNvSpPr/>
          <p:nvPr/>
        </p:nvSpPr>
        <p:spPr>
          <a:xfrm rot="10800000">
            <a:off x="8931726" y="-43543"/>
            <a:ext cx="9506857" cy="10328956"/>
          </a:xfrm>
          <a:custGeom>
            <a:pathLst>
              <a:path extrusionOk="0" h="120000" w="120000">
                <a:moveTo>
                  <a:pt x="0" y="0"/>
                </a:moveTo>
                <a:lnTo>
                  <a:pt x="46534" y="0"/>
                </a:lnTo>
                <a:lnTo>
                  <a:pt x="120000" y="120000"/>
                </a:lnTo>
                <a:lnTo>
                  <a:pt x="58076" y="1198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" name="Shape 20"/>
          <p:cNvSpPr/>
          <p:nvPr/>
        </p:nvSpPr>
        <p:spPr>
          <a:xfrm rot="5400000">
            <a:off x="3956957" y="-4047444"/>
            <a:ext cx="10414005" cy="18438582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" name="Shape 21"/>
          <p:cNvSpPr/>
          <p:nvPr/>
        </p:nvSpPr>
        <p:spPr>
          <a:xfrm rot="-5400000">
            <a:off x="3979522" y="-3986781"/>
            <a:ext cx="10328958" cy="18288001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" name="Shape 22"/>
          <p:cNvSpPr/>
          <p:nvPr/>
        </p:nvSpPr>
        <p:spPr>
          <a:xfrm rot="5400000">
            <a:off x="3969136" y="-4049777"/>
            <a:ext cx="10391461" cy="18398666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3" name="Shape 23"/>
          <p:cNvSpPr/>
          <p:nvPr/>
        </p:nvSpPr>
        <p:spPr>
          <a:xfrm rot="-5400000">
            <a:off x="3979521" y="-4001294"/>
            <a:ext cx="10328958" cy="18288001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4" name="Shape 24"/>
          <p:cNvSpPr/>
          <p:nvPr/>
        </p:nvSpPr>
        <p:spPr>
          <a:xfrm rot="5400000">
            <a:off x="3887541" y="-4034278"/>
            <a:ext cx="10430401" cy="18467611"/>
          </a:xfrm>
          <a:prstGeom prst="rtTriangle">
            <a:avLst/>
          </a:prstGeom>
          <a:solidFill>
            <a:srgbClr val="2A3138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5" name="Shape 25"/>
          <p:cNvSpPr/>
          <p:nvPr/>
        </p:nvSpPr>
        <p:spPr>
          <a:xfrm rot="-5400000">
            <a:off x="3979521" y="-4001294"/>
            <a:ext cx="10328958" cy="18288001"/>
          </a:xfrm>
          <a:prstGeom prst="rtTriangle">
            <a:avLst/>
          </a:prstGeom>
          <a:solidFill>
            <a:srgbClr val="2A3138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6" name="Shape 26"/>
          <p:cNvSpPr/>
          <p:nvPr/>
        </p:nvSpPr>
        <p:spPr>
          <a:xfrm>
            <a:off x="0" y="0"/>
            <a:ext cx="18288001" cy="1028541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5989" y="3650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6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8" name="Shape 28"/>
          <p:cNvSpPr/>
          <p:nvPr/>
        </p:nvSpPr>
        <p:spPr>
          <a:xfrm>
            <a:off x="8171304" y="5074275"/>
            <a:ext cx="64807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9" name="Shape 29"/>
          <p:cNvSpPr/>
          <p:nvPr/>
        </p:nvSpPr>
        <p:spPr>
          <a:xfrm>
            <a:off x="8819376" y="50742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" name="Shape 30"/>
          <p:cNvSpPr/>
          <p:nvPr/>
        </p:nvSpPr>
        <p:spPr>
          <a:xfrm>
            <a:off x="9468624" y="50742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200400" y="5346700"/>
            <a:ext cx="11887200" cy="7470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2" type="body"/>
          </p:nvPr>
        </p:nvSpPr>
        <p:spPr>
          <a:xfrm>
            <a:off x="3200400" y="8280400"/>
            <a:ext cx="11887200" cy="165499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rgbClr val="949FAE"/>
              </a:buClr>
              <a:buSzPct val="100000"/>
              <a:buFont typeface="Ubuntu"/>
              <a:buNone/>
              <a:defRPr b="0" i="0" sz="2000" u="none" cap="none" strike="noStrike">
                <a:solidFill>
                  <a:srgbClr val="949FAE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2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8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8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8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5 Images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8742743" y="5141912"/>
            <a:ext cx="6381143" cy="514191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080000" y="0"/>
            <a:ext cx="5341257" cy="51419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4" name="Shape 104"/>
          <p:cNvSpPr/>
          <p:nvPr>
            <p:ph idx="2" type="pic"/>
          </p:nvPr>
        </p:nvSpPr>
        <p:spPr>
          <a:xfrm>
            <a:off x="-1" y="0"/>
            <a:ext cx="7027855" cy="5141913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5" name="Shape 105"/>
          <p:cNvSpPr/>
          <p:nvPr>
            <p:ph idx="3" type="pic"/>
          </p:nvPr>
        </p:nvSpPr>
        <p:spPr>
          <a:xfrm>
            <a:off x="8473403" y="0"/>
            <a:ext cx="9814597" cy="5141913"/>
          </a:xfrm>
          <a:prstGeom prst="rect">
            <a:avLst/>
          </a:prstGeom>
          <a:solidFill>
            <a:srgbClr val="ECFBCC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6" name="Shape 106"/>
          <p:cNvSpPr/>
          <p:nvPr>
            <p:ph idx="4" type="pic"/>
          </p:nvPr>
        </p:nvSpPr>
        <p:spPr>
          <a:xfrm>
            <a:off x="1" y="5141913"/>
            <a:ext cx="10688025" cy="5141913"/>
          </a:xfrm>
          <a:prstGeom prst="rect">
            <a:avLst/>
          </a:prstGeom>
          <a:solidFill>
            <a:srgbClr val="FEE1E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7" name="Shape 107"/>
          <p:cNvSpPr/>
          <p:nvPr>
            <p:ph idx="5" type="pic"/>
          </p:nvPr>
        </p:nvSpPr>
        <p:spPr>
          <a:xfrm>
            <a:off x="13179886" y="5141912"/>
            <a:ext cx="5108114" cy="5143500"/>
          </a:xfrm>
          <a:prstGeom prst="rect">
            <a:avLst/>
          </a:prstGeom>
          <a:solidFill>
            <a:srgbClr val="F3DADC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5707917" y="1311492"/>
            <a:ext cx="4085423" cy="74703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6" type="body"/>
          </p:nvPr>
        </p:nvSpPr>
        <p:spPr>
          <a:xfrm>
            <a:off x="5707917" y="2278743"/>
            <a:ext cx="4085423" cy="15965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7" type="body"/>
          </p:nvPr>
        </p:nvSpPr>
        <p:spPr>
          <a:xfrm>
            <a:off x="9561338" y="6706620"/>
            <a:ext cx="4743952" cy="201249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ny Square Image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pic"/>
          </p:nvPr>
        </p:nvSpPr>
        <p:spPr>
          <a:xfrm>
            <a:off x="0" y="0"/>
            <a:ext cx="2617200" cy="257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3" name="Shape 113"/>
          <p:cNvSpPr/>
          <p:nvPr>
            <p:ph idx="3" type="pic"/>
          </p:nvPr>
        </p:nvSpPr>
        <p:spPr>
          <a:xfrm>
            <a:off x="0" y="2573100"/>
            <a:ext cx="2617200" cy="257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4" name="Shape 114"/>
          <p:cNvSpPr/>
          <p:nvPr>
            <p:ph idx="4" type="pic"/>
          </p:nvPr>
        </p:nvSpPr>
        <p:spPr>
          <a:xfrm>
            <a:off x="2614271" y="0"/>
            <a:ext cx="2617200" cy="257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5" name="Shape 115"/>
          <p:cNvSpPr/>
          <p:nvPr>
            <p:ph idx="5" type="pic"/>
          </p:nvPr>
        </p:nvSpPr>
        <p:spPr>
          <a:xfrm>
            <a:off x="2614271" y="2573100"/>
            <a:ext cx="2617200" cy="257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6" name="Shape 116"/>
          <p:cNvSpPr/>
          <p:nvPr>
            <p:ph idx="6" type="pic"/>
          </p:nvPr>
        </p:nvSpPr>
        <p:spPr>
          <a:xfrm>
            <a:off x="5224006" y="0"/>
            <a:ext cx="2617200" cy="257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7" name="Shape 117"/>
          <p:cNvSpPr/>
          <p:nvPr>
            <p:ph idx="7" type="pic"/>
          </p:nvPr>
        </p:nvSpPr>
        <p:spPr>
          <a:xfrm>
            <a:off x="5224006" y="2573100"/>
            <a:ext cx="2617200" cy="257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8" name="Shape 118"/>
          <p:cNvSpPr/>
          <p:nvPr>
            <p:ph idx="8" type="pic"/>
          </p:nvPr>
        </p:nvSpPr>
        <p:spPr>
          <a:xfrm>
            <a:off x="5224006" y="5143500"/>
            <a:ext cx="2617200" cy="257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9" name="Shape 119"/>
          <p:cNvSpPr/>
          <p:nvPr>
            <p:ph idx="9" type="pic"/>
          </p:nvPr>
        </p:nvSpPr>
        <p:spPr>
          <a:xfrm>
            <a:off x="5224006" y="7716600"/>
            <a:ext cx="2617200" cy="257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0" name="Shape 120"/>
          <p:cNvSpPr/>
          <p:nvPr>
            <p:ph idx="13" type="pic"/>
          </p:nvPr>
        </p:nvSpPr>
        <p:spPr>
          <a:xfrm>
            <a:off x="7833741" y="7716600"/>
            <a:ext cx="2617200" cy="257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1" name="Shape 121"/>
          <p:cNvSpPr/>
          <p:nvPr>
            <p:ph idx="14" type="pic"/>
          </p:nvPr>
        </p:nvSpPr>
        <p:spPr>
          <a:xfrm>
            <a:off x="10443476" y="7716600"/>
            <a:ext cx="2617200" cy="257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2" name="Shape 122"/>
          <p:cNvSpPr/>
          <p:nvPr>
            <p:ph idx="15" type="pic"/>
          </p:nvPr>
        </p:nvSpPr>
        <p:spPr>
          <a:xfrm>
            <a:off x="13053211" y="0"/>
            <a:ext cx="2617200" cy="257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3" name="Shape 123"/>
          <p:cNvSpPr/>
          <p:nvPr>
            <p:ph idx="16" type="pic"/>
          </p:nvPr>
        </p:nvSpPr>
        <p:spPr>
          <a:xfrm>
            <a:off x="13053211" y="2573100"/>
            <a:ext cx="2617200" cy="257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4" name="Shape 124"/>
          <p:cNvSpPr/>
          <p:nvPr>
            <p:ph idx="17" type="pic"/>
          </p:nvPr>
        </p:nvSpPr>
        <p:spPr>
          <a:xfrm>
            <a:off x="13053211" y="7716600"/>
            <a:ext cx="2617200" cy="257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5" name="Shape 125"/>
          <p:cNvSpPr/>
          <p:nvPr>
            <p:ph idx="18" type="pic"/>
          </p:nvPr>
        </p:nvSpPr>
        <p:spPr>
          <a:xfrm>
            <a:off x="15662948" y="0"/>
            <a:ext cx="2617200" cy="257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6" name="Shape 126"/>
          <p:cNvSpPr/>
          <p:nvPr>
            <p:ph idx="19" type="pic"/>
          </p:nvPr>
        </p:nvSpPr>
        <p:spPr>
          <a:xfrm>
            <a:off x="15662948" y="2573100"/>
            <a:ext cx="2617200" cy="257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7" name="Shape 127"/>
          <p:cNvSpPr/>
          <p:nvPr>
            <p:ph idx="20" type="pic"/>
          </p:nvPr>
        </p:nvSpPr>
        <p:spPr>
          <a:xfrm>
            <a:off x="15662948" y="7716600"/>
            <a:ext cx="2617200" cy="257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8" name="Shape 128"/>
          <p:cNvSpPr/>
          <p:nvPr>
            <p:ph idx="21" type="pic"/>
          </p:nvPr>
        </p:nvSpPr>
        <p:spPr>
          <a:xfrm>
            <a:off x="1" y="5143500"/>
            <a:ext cx="5223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9" name="Shape 129"/>
          <p:cNvSpPr/>
          <p:nvPr>
            <p:ph idx="22" type="pic"/>
          </p:nvPr>
        </p:nvSpPr>
        <p:spPr>
          <a:xfrm>
            <a:off x="7833741" y="0"/>
            <a:ext cx="5223600" cy="5143500"/>
          </a:xfrm>
          <a:prstGeom prst="rect">
            <a:avLst/>
          </a:prstGeom>
          <a:solidFill>
            <a:srgbClr val="C8F46A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grpSp>
        <p:nvGrpSpPr>
          <p:cNvPr id="130" name="Shape 130"/>
          <p:cNvGrpSpPr/>
          <p:nvPr/>
        </p:nvGrpSpPr>
        <p:grpSpPr>
          <a:xfrm>
            <a:off x="11954525" y="6247404"/>
            <a:ext cx="1940630" cy="72008"/>
            <a:chOff x="6119664" y="3270498"/>
            <a:chExt cx="1940630" cy="72008"/>
          </a:xfrm>
        </p:grpSpPr>
        <p:sp>
          <p:nvSpPr>
            <p:cNvPr id="131" name="Shape 131"/>
            <p:cNvSpPr/>
            <p:nvPr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2" name="Shape 132"/>
            <p:cNvSpPr/>
            <p:nvPr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3" name="Shape 133"/>
            <p:cNvSpPr/>
            <p:nvPr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134" name="Shape 134"/>
          <p:cNvSpPr txBox="1"/>
          <p:nvPr>
            <p:ph idx="1" type="body"/>
          </p:nvPr>
        </p:nvSpPr>
        <p:spPr>
          <a:xfrm>
            <a:off x="8651909" y="6411535"/>
            <a:ext cx="8545863" cy="10242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23" type="body"/>
          </p:nvPr>
        </p:nvSpPr>
        <p:spPr>
          <a:xfrm>
            <a:off x="8651909" y="5408249"/>
            <a:ext cx="8545863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ullscreen Image, Heading &amp; 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pic"/>
          </p:nvPr>
        </p:nvSpPr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9144000" y="0"/>
            <a:ext cx="9144000" cy="10285413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3" type="body"/>
          </p:nvPr>
        </p:nvSpPr>
        <p:spPr>
          <a:xfrm>
            <a:off x="10222372" y="1103086"/>
            <a:ext cx="6987257" cy="38491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4" type="body"/>
          </p:nvPr>
        </p:nvSpPr>
        <p:spPr>
          <a:xfrm>
            <a:off x="10222372" y="5274171"/>
            <a:ext cx="6987257" cy="40142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1" name="Shape 141"/>
          <p:cNvSpPr txBox="1"/>
          <p:nvPr>
            <p:ph idx="5" type="body"/>
          </p:nvPr>
        </p:nvSpPr>
        <p:spPr>
          <a:xfrm>
            <a:off x="8496000" y="9637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2" name="Shape 142"/>
          <p:cNvSpPr txBox="1"/>
          <p:nvPr>
            <p:ph idx="6" type="body"/>
          </p:nvPr>
        </p:nvSpPr>
        <p:spPr>
          <a:xfrm>
            <a:off x="7848000" y="8989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3" name="Shape 143"/>
          <p:cNvSpPr txBox="1"/>
          <p:nvPr>
            <p:ph idx="7" type="body"/>
          </p:nvPr>
        </p:nvSpPr>
        <p:spPr>
          <a:xfrm>
            <a:off x="8496000" y="8341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8" type="body"/>
          </p:nvPr>
        </p:nvSpPr>
        <p:spPr>
          <a:xfrm>
            <a:off x="7200000" y="9637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ullscreen Image &amp; 3 Icons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pic"/>
          </p:nvPr>
        </p:nvSpPr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3" type="body"/>
          </p:nvPr>
        </p:nvSpPr>
        <p:spPr>
          <a:xfrm>
            <a:off x="1078372" y="349200"/>
            <a:ext cx="6987257" cy="12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9" name="Shape 149"/>
          <p:cNvSpPr txBox="1"/>
          <p:nvPr>
            <p:ph idx="4" type="body"/>
          </p:nvPr>
        </p:nvSpPr>
        <p:spPr>
          <a:xfrm>
            <a:off x="1932558" y="3196258"/>
            <a:ext cx="6133071" cy="13833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50" name="Shape 150"/>
          <p:cNvSpPr/>
          <p:nvPr>
            <p:ph idx="5" type="pic"/>
          </p:nvPr>
        </p:nvSpPr>
        <p:spPr>
          <a:xfrm>
            <a:off x="1190666" y="2620662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51" name="Shape 151"/>
          <p:cNvSpPr txBox="1"/>
          <p:nvPr>
            <p:ph idx="6" type="body"/>
          </p:nvPr>
        </p:nvSpPr>
        <p:spPr>
          <a:xfrm>
            <a:off x="1932558" y="2636245"/>
            <a:ext cx="6133072" cy="614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52" name="Shape 152"/>
          <p:cNvSpPr txBox="1"/>
          <p:nvPr>
            <p:ph idx="7" type="body"/>
          </p:nvPr>
        </p:nvSpPr>
        <p:spPr>
          <a:xfrm>
            <a:off x="1932558" y="5233988"/>
            <a:ext cx="6133071" cy="13833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53" name="Shape 153"/>
          <p:cNvSpPr/>
          <p:nvPr>
            <p:ph idx="8" type="pic"/>
          </p:nvPr>
        </p:nvSpPr>
        <p:spPr>
          <a:xfrm>
            <a:off x="1190666" y="4658392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54" name="Shape 154"/>
          <p:cNvSpPr txBox="1"/>
          <p:nvPr>
            <p:ph idx="9" type="body"/>
          </p:nvPr>
        </p:nvSpPr>
        <p:spPr>
          <a:xfrm>
            <a:off x="1932558" y="4673975"/>
            <a:ext cx="6133072" cy="614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55" name="Shape 155"/>
          <p:cNvSpPr txBox="1"/>
          <p:nvPr>
            <p:ph idx="13" type="body"/>
          </p:nvPr>
        </p:nvSpPr>
        <p:spPr>
          <a:xfrm>
            <a:off x="1932557" y="7266664"/>
            <a:ext cx="6133071" cy="13833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56" name="Shape 156"/>
          <p:cNvSpPr/>
          <p:nvPr>
            <p:ph idx="14" type="pic"/>
          </p:nvPr>
        </p:nvSpPr>
        <p:spPr>
          <a:xfrm>
            <a:off x="1190665" y="669106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57" name="Shape 157"/>
          <p:cNvSpPr txBox="1"/>
          <p:nvPr>
            <p:ph idx="15" type="body"/>
          </p:nvPr>
        </p:nvSpPr>
        <p:spPr>
          <a:xfrm>
            <a:off x="1932557" y="6706651"/>
            <a:ext cx="6133072" cy="614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58" name="Shape 158"/>
          <p:cNvSpPr txBox="1"/>
          <p:nvPr>
            <p:ph idx="16" type="body"/>
          </p:nvPr>
        </p:nvSpPr>
        <p:spPr>
          <a:xfrm>
            <a:off x="10440000" y="9637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59" name="Shape 159"/>
          <p:cNvSpPr txBox="1"/>
          <p:nvPr>
            <p:ph idx="17" type="body"/>
          </p:nvPr>
        </p:nvSpPr>
        <p:spPr>
          <a:xfrm>
            <a:off x="9792000" y="8989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18" type="body"/>
          </p:nvPr>
        </p:nvSpPr>
        <p:spPr>
          <a:xfrm>
            <a:off x="9144000" y="8341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61" name="Shape 161"/>
          <p:cNvSpPr txBox="1"/>
          <p:nvPr>
            <p:ph idx="19" type="body"/>
          </p:nvPr>
        </p:nvSpPr>
        <p:spPr>
          <a:xfrm>
            <a:off x="9144000" y="9637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ullscreen Image &amp; 2 Headings, Texts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pic"/>
          </p:nvPr>
        </p:nvSpPr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0" y="5543550"/>
            <a:ext cx="18288001" cy="4741863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65" name="Shape 165"/>
          <p:cNvSpPr txBox="1"/>
          <p:nvPr>
            <p:ph idx="3" type="body"/>
          </p:nvPr>
        </p:nvSpPr>
        <p:spPr>
          <a:xfrm>
            <a:off x="648000" y="6191550"/>
            <a:ext cx="7995938" cy="33289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66" name="Shape 166"/>
          <p:cNvSpPr txBox="1"/>
          <p:nvPr>
            <p:ph idx="4" type="body"/>
          </p:nvPr>
        </p:nvSpPr>
        <p:spPr>
          <a:xfrm>
            <a:off x="1296000" y="4895550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67" name="Shape 167"/>
          <p:cNvSpPr txBox="1"/>
          <p:nvPr>
            <p:ph idx="5" type="body"/>
          </p:nvPr>
        </p:nvSpPr>
        <p:spPr>
          <a:xfrm>
            <a:off x="648000" y="4247550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68" name="Shape 168"/>
          <p:cNvSpPr txBox="1"/>
          <p:nvPr>
            <p:ph idx="6" type="body"/>
          </p:nvPr>
        </p:nvSpPr>
        <p:spPr>
          <a:xfrm>
            <a:off x="0" y="3599550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69" name="Shape 169"/>
          <p:cNvSpPr txBox="1"/>
          <p:nvPr>
            <p:ph idx="7" type="body"/>
          </p:nvPr>
        </p:nvSpPr>
        <p:spPr>
          <a:xfrm>
            <a:off x="0" y="4895550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70" name="Shape 170"/>
          <p:cNvSpPr txBox="1"/>
          <p:nvPr>
            <p:ph idx="8" type="body"/>
          </p:nvPr>
        </p:nvSpPr>
        <p:spPr>
          <a:xfrm>
            <a:off x="9144000" y="6751563"/>
            <a:ext cx="7972425" cy="104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71" name="Shape 171"/>
          <p:cNvSpPr txBox="1"/>
          <p:nvPr>
            <p:ph idx="9" type="body"/>
          </p:nvPr>
        </p:nvSpPr>
        <p:spPr>
          <a:xfrm>
            <a:off x="9144000" y="6191550"/>
            <a:ext cx="7972426" cy="614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72" name="Shape 172"/>
          <p:cNvSpPr txBox="1"/>
          <p:nvPr>
            <p:ph idx="13" type="body"/>
          </p:nvPr>
        </p:nvSpPr>
        <p:spPr>
          <a:xfrm>
            <a:off x="9144000" y="8480350"/>
            <a:ext cx="7972425" cy="104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Noto Sans Symbols"/>
              <a:buNone/>
              <a:defRPr b="0" i="0" sz="2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73" name="Shape 173"/>
          <p:cNvSpPr txBox="1"/>
          <p:nvPr>
            <p:ph idx="14" type="body"/>
          </p:nvPr>
        </p:nvSpPr>
        <p:spPr>
          <a:xfrm>
            <a:off x="9144000" y="7920337"/>
            <a:ext cx="7972426" cy="614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6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ullscreen Image &amp; Tex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pic"/>
          </p:nvPr>
        </p:nvSpPr>
        <p:spPr>
          <a:xfrm>
            <a:off x="0" y="0"/>
            <a:ext cx="18288001" cy="10285413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831206" y="757239"/>
            <a:ext cx="16625587" cy="2786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6 Icons, Headings &amp; Texts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79" name="Shape 179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1947003" y="342283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81" name="Shape 181"/>
          <p:cNvSpPr txBox="1"/>
          <p:nvPr>
            <p:ph idx="2" type="body"/>
          </p:nvPr>
        </p:nvSpPr>
        <p:spPr>
          <a:xfrm>
            <a:off x="1947003" y="243351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82" name="Shape 182"/>
          <p:cNvSpPr/>
          <p:nvPr/>
        </p:nvSpPr>
        <p:spPr>
          <a:xfrm>
            <a:off x="2057954" y="319867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3" name="Shape 183"/>
          <p:cNvSpPr/>
          <p:nvPr/>
        </p:nvSpPr>
        <p:spPr>
          <a:xfrm>
            <a:off x="626586" y="2629606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4" name="Shape 184"/>
          <p:cNvSpPr/>
          <p:nvPr>
            <p:ph idx="3" type="pic"/>
          </p:nvPr>
        </p:nvSpPr>
        <p:spPr>
          <a:xfrm>
            <a:off x="879843" y="288367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85" name="Shape 185"/>
          <p:cNvSpPr txBox="1"/>
          <p:nvPr>
            <p:ph idx="4" type="body"/>
          </p:nvPr>
        </p:nvSpPr>
        <p:spPr>
          <a:xfrm>
            <a:off x="7701919" y="342283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86" name="Shape 186"/>
          <p:cNvSpPr txBox="1"/>
          <p:nvPr>
            <p:ph idx="5" type="body"/>
          </p:nvPr>
        </p:nvSpPr>
        <p:spPr>
          <a:xfrm>
            <a:off x="7701919" y="243351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87" name="Shape 187"/>
          <p:cNvSpPr/>
          <p:nvPr/>
        </p:nvSpPr>
        <p:spPr>
          <a:xfrm>
            <a:off x="7812870" y="319867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6381502" y="2629606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9" name="Shape 189"/>
          <p:cNvSpPr/>
          <p:nvPr>
            <p:ph idx="6" type="pic"/>
          </p:nvPr>
        </p:nvSpPr>
        <p:spPr>
          <a:xfrm>
            <a:off x="6634759" y="288367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90" name="Shape 190"/>
          <p:cNvSpPr txBox="1"/>
          <p:nvPr>
            <p:ph idx="7" type="body"/>
          </p:nvPr>
        </p:nvSpPr>
        <p:spPr>
          <a:xfrm>
            <a:off x="13489686" y="342283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91" name="Shape 191"/>
          <p:cNvSpPr txBox="1"/>
          <p:nvPr>
            <p:ph idx="8" type="body"/>
          </p:nvPr>
        </p:nvSpPr>
        <p:spPr>
          <a:xfrm>
            <a:off x="13489686" y="243351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92" name="Shape 192"/>
          <p:cNvSpPr/>
          <p:nvPr/>
        </p:nvSpPr>
        <p:spPr>
          <a:xfrm>
            <a:off x="13600638" y="319867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3" name="Shape 193"/>
          <p:cNvSpPr/>
          <p:nvPr/>
        </p:nvSpPr>
        <p:spPr>
          <a:xfrm>
            <a:off x="12169269" y="2629606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4" name="Shape 194"/>
          <p:cNvSpPr/>
          <p:nvPr>
            <p:ph idx="9" type="pic"/>
          </p:nvPr>
        </p:nvSpPr>
        <p:spPr>
          <a:xfrm>
            <a:off x="12422526" y="288367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95" name="Shape 195"/>
          <p:cNvSpPr txBox="1"/>
          <p:nvPr>
            <p:ph idx="13" type="body"/>
          </p:nvPr>
        </p:nvSpPr>
        <p:spPr>
          <a:xfrm>
            <a:off x="1947003" y="668006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96" name="Shape 196"/>
          <p:cNvSpPr txBox="1"/>
          <p:nvPr>
            <p:ph idx="14" type="body"/>
          </p:nvPr>
        </p:nvSpPr>
        <p:spPr>
          <a:xfrm>
            <a:off x="1947003" y="569074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97" name="Shape 197"/>
          <p:cNvSpPr/>
          <p:nvPr/>
        </p:nvSpPr>
        <p:spPr>
          <a:xfrm>
            <a:off x="2057954" y="6455909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8" name="Shape 198"/>
          <p:cNvSpPr/>
          <p:nvPr/>
        </p:nvSpPr>
        <p:spPr>
          <a:xfrm>
            <a:off x="626586" y="5886836"/>
            <a:ext cx="1136515" cy="1138145"/>
          </a:xfrm>
          <a:prstGeom prst="rect">
            <a:avLst/>
          </a:prstGeom>
          <a:solidFill>
            <a:schemeClr val="accent4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9" name="Shape 199"/>
          <p:cNvSpPr/>
          <p:nvPr>
            <p:ph idx="15" type="pic"/>
          </p:nvPr>
        </p:nvSpPr>
        <p:spPr>
          <a:xfrm>
            <a:off x="879843" y="614090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00" name="Shape 200"/>
          <p:cNvSpPr txBox="1"/>
          <p:nvPr>
            <p:ph idx="16" type="body"/>
          </p:nvPr>
        </p:nvSpPr>
        <p:spPr>
          <a:xfrm>
            <a:off x="7701919" y="668006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01" name="Shape 201"/>
          <p:cNvSpPr txBox="1"/>
          <p:nvPr>
            <p:ph idx="17" type="body"/>
          </p:nvPr>
        </p:nvSpPr>
        <p:spPr>
          <a:xfrm>
            <a:off x="7701919" y="569074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02" name="Shape 202"/>
          <p:cNvSpPr/>
          <p:nvPr/>
        </p:nvSpPr>
        <p:spPr>
          <a:xfrm>
            <a:off x="7812870" y="6455909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3" name="Shape 203"/>
          <p:cNvSpPr/>
          <p:nvPr/>
        </p:nvSpPr>
        <p:spPr>
          <a:xfrm>
            <a:off x="6381502" y="5886836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4" name="Shape 204"/>
          <p:cNvSpPr/>
          <p:nvPr>
            <p:ph idx="18" type="pic"/>
          </p:nvPr>
        </p:nvSpPr>
        <p:spPr>
          <a:xfrm>
            <a:off x="6634759" y="614090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05" name="Shape 205"/>
          <p:cNvSpPr txBox="1"/>
          <p:nvPr>
            <p:ph idx="19" type="body"/>
          </p:nvPr>
        </p:nvSpPr>
        <p:spPr>
          <a:xfrm>
            <a:off x="13489686" y="668006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06" name="Shape 206"/>
          <p:cNvSpPr txBox="1"/>
          <p:nvPr>
            <p:ph idx="20" type="body"/>
          </p:nvPr>
        </p:nvSpPr>
        <p:spPr>
          <a:xfrm>
            <a:off x="13489686" y="569074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07" name="Shape 207"/>
          <p:cNvSpPr/>
          <p:nvPr/>
        </p:nvSpPr>
        <p:spPr>
          <a:xfrm>
            <a:off x="13600638" y="6455909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12169269" y="5886836"/>
            <a:ext cx="1136515" cy="1138145"/>
          </a:xfrm>
          <a:prstGeom prst="rect">
            <a:avLst/>
          </a:prstGeom>
          <a:solidFill>
            <a:schemeClr val="accent6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9" name="Shape 209"/>
          <p:cNvSpPr/>
          <p:nvPr>
            <p:ph idx="21" type="pic"/>
          </p:nvPr>
        </p:nvSpPr>
        <p:spPr>
          <a:xfrm>
            <a:off x="12422526" y="614090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10" name="Shape 210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11" name="Shape 211"/>
          <p:cNvSpPr/>
          <p:nvPr/>
        </p:nvSpPr>
        <p:spPr>
          <a:xfrm>
            <a:off x="8184004" y="1543675"/>
            <a:ext cx="64807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8819376" y="15436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9455924" y="15436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Numeric List - 6 Items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25" name="Shape 225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26" name="Shape 226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Wide Image - 1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29" name="Shape 229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30" name="Shape 230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231" name="Shape 231"/>
          <p:cNvSpPr/>
          <p:nvPr>
            <p:ph idx="2" type="pic"/>
          </p:nvPr>
        </p:nvSpPr>
        <p:spPr>
          <a:xfrm>
            <a:off x="0" y="2684351"/>
            <a:ext cx="18287642" cy="44131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1" y="2684351"/>
            <a:ext cx="8186056" cy="4413136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33" name="Shape 233"/>
          <p:cNvSpPr txBox="1"/>
          <p:nvPr>
            <p:ph idx="3" type="body"/>
          </p:nvPr>
        </p:nvSpPr>
        <p:spPr>
          <a:xfrm>
            <a:off x="660399" y="3904343"/>
            <a:ext cx="7104744" cy="285931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34" name="Shape 234"/>
          <p:cNvSpPr txBox="1"/>
          <p:nvPr>
            <p:ph idx="4" type="body"/>
          </p:nvPr>
        </p:nvSpPr>
        <p:spPr>
          <a:xfrm>
            <a:off x="2390776" y="7289077"/>
            <a:ext cx="13506449" cy="17215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No Contents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37" name="Shape 237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38" name="Shape 23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Break 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idx="2" type="pic"/>
          </p:nvPr>
        </p:nvSpPr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1248229" y="0"/>
            <a:ext cx="6400801" cy="10285413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3" type="body"/>
          </p:nvPr>
        </p:nvSpPr>
        <p:spPr>
          <a:xfrm>
            <a:off x="1605165" y="1925052"/>
            <a:ext cx="5686928" cy="43474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30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4" type="body"/>
          </p:nvPr>
        </p:nvSpPr>
        <p:spPr>
          <a:xfrm>
            <a:off x="1605165" y="6104021"/>
            <a:ext cx="5686928" cy="12111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5" type="body"/>
          </p:nvPr>
        </p:nvSpPr>
        <p:spPr>
          <a:xfrm>
            <a:off x="8945030" y="9637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6" type="body"/>
          </p:nvPr>
        </p:nvSpPr>
        <p:spPr>
          <a:xfrm>
            <a:off x="8297030" y="8989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7" type="body"/>
          </p:nvPr>
        </p:nvSpPr>
        <p:spPr>
          <a:xfrm>
            <a:off x="7649030" y="8341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8" type="body"/>
          </p:nvPr>
        </p:nvSpPr>
        <p:spPr>
          <a:xfrm>
            <a:off x="7649030" y="9637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ong Text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41" name="Shape 241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42" name="Shape 242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2322095" y="3821588"/>
            <a:ext cx="13643811" cy="356801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1 Heading &amp; Text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46" name="Shape 246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47" name="Shape 247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3200400" y="4698914"/>
            <a:ext cx="11887200" cy="23662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49" name="Shape 249"/>
          <p:cNvSpPr txBox="1"/>
          <p:nvPr>
            <p:ph idx="2" type="body"/>
          </p:nvPr>
        </p:nvSpPr>
        <p:spPr>
          <a:xfrm>
            <a:off x="3200400" y="3578967"/>
            <a:ext cx="11887200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50" name="Shape 250"/>
          <p:cNvSpPr/>
          <p:nvPr/>
        </p:nvSpPr>
        <p:spPr>
          <a:xfrm>
            <a:off x="3311352" y="4416703"/>
            <a:ext cx="120942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2Headings &amp; Texts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53" name="Shape 253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54" name="Shape 254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1221288" y="4698914"/>
            <a:ext cx="7484301" cy="23662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56" name="Shape 256"/>
          <p:cNvSpPr txBox="1"/>
          <p:nvPr>
            <p:ph idx="2" type="body"/>
          </p:nvPr>
        </p:nvSpPr>
        <p:spPr>
          <a:xfrm>
            <a:off x="1221288" y="3578967"/>
            <a:ext cx="748430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57" name="Shape 257"/>
          <p:cNvSpPr/>
          <p:nvPr/>
        </p:nvSpPr>
        <p:spPr>
          <a:xfrm>
            <a:off x="1332240" y="4416703"/>
            <a:ext cx="161121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58" name="Shape 258"/>
          <p:cNvSpPr txBox="1"/>
          <p:nvPr>
            <p:ph idx="3" type="body"/>
          </p:nvPr>
        </p:nvSpPr>
        <p:spPr>
          <a:xfrm>
            <a:off x="9542816" y="4701002"/>
            <a:ext cx="7484301" cy="23662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59" name="Shape 259"/>
          <p:cNvSpPr txBox="1"/>
          <p:nvPr>
            <p:ph idx="4" type="body"/>
          </p:nvPr>
        </p:nvSpPr>
        <p:spPr>
          <a:xfrm>
            <a:off x="9542816" y="3581055"/>
            <a:ext cx="748430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60" name="Shape 260"/>
          <p:cNvSpPr/>
          <p:nvPr/>
        </p:nvSpPr>
        <p:spPr>
          <a:xfrm>
            <a:off x="9653768" y="4418791"/>
            <a:ext cx="161121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Headings &amp; Texts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63" name="Shape 263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64" name="Shape 264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1221289" y="4698914"/>
            <a:ext cx="5166812" cy="2908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66" name="Shape 266"/>
          <p:cNvSpPr txBox="1"/>
          <p:nvPr>
            <p:ph idx="2" type="body"/>
          </p:nvPr>
        </p:nvSpPr>
        <p:spPr>
          <a:xfrm>
            <a:off x="1221289" y="3578967"/>
            <a:ext cx="5166812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67" name="Shape 267"/>
          <p:cNvSpPr/>
          <p:nvPr/>
        </p:nvSpPr>
        <p:spPr>
          <a:xfrm>
            <a:off x="1332240" y="4416703"/>
            <a:ext cx="161121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68" name="Shape 268"/>
          <p:cNvSpPr txBox="1"/>
          <p:nvPr>
            <p:ph idx="3" type="body"/>
          </p:nvPr>
        </p:nvSpPr>
        <p:spPr>
          <a:xfrm>
            <a:off x="6560594" y="4698914"/>
            <a:ext cx="5166812" cy="2908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69" name="Shape 269"/>
          <p:cNvSpPr txBox="1"/>
          <p:nvPr>
            <p:ph idx="4" type="body"/>
          </p:nvPr>
        </p:nvSpPr>
        <p:spPr>
          <a:xfrm>
            <a:off x="6560594" y="3578967"/>
            <a:ext cx="5166812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70" name="Shape 270"/>
          <p:cNvSpPr/>
          <p:nvPr/>
        </p:nvSpPr>
        <p:spPr>
          <a:xfrm>
            <a:off x="6671545" y="4416703"/>
            <a:ext cx="161121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1" name="Shape 271"/>
          <p:cNvSpPr txBox="1"/>
          <p:nvPr>
            <p:ph idx="5" type="body"/>
          </p:nvPr>
        </p:nvSpPr>
        <p:spPr>
          <a:xfrm>
            <a:off x="11899899" y="4698914"/>
            <a:ext cx="5166812" cy="29083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72" name="Shape 272"/>
          <p:cNvSpPr txBox="1"/>
          <p:nvPr>
            <p:ph idx="6" type="body"/>
          </p:nvPr>
        </p:nvSpPr>
        <p:spPr>
          <a:xfrm>
            <a:off x="11899899" y="3578967"/>
            <a:ext cx="5166812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73" name="Shape 273"/>
          <p:cNvSpPr/>
          <p:nvPr/>
        </p:nvSpPr>
        <p:spPr>
          <a:xfrm>
            <a:off x="12010850" y="4416703"/>
            <a:ext cx="161121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4 Headings &amp; Texts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76" name="Shape 276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77" name="Shape 277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1292384" y="3528644"/>
            <a:ext cx="7080405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79" name="Shape 279"/>
          <p:cNvSpPr txBox="1"/>
          <p:nvPr>
            <p:ph idx="2" type="body"/>
          </p:nvPr>
        </p:nvSpPr>
        <p:spPr>
          <a:xfrm>
            <a:off x="1292384" y="2539323"/>
            <a:ext cx="708040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80" name="Shape 280"/>
          <p:cNvSpPr/>
          <p:nvPr/>
        </p:nvSpPr>
        <p:spPr>
          <a:xfrm>
            <a:off x="1403335" y="330448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81" name="Shape 281"/>
          <p:cNvSpPr txBox="1"/>
          <p:nvPr>
            <p:ph idx="3" type="body"/>
          </p:nvPr>
        </p:nvSpPr>
        <p:spPr>
          <a:xfrm>
            <a:off x="9914348" y="3528644"/>
            <a:ext cx="7080405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82" name="Shape 282"/>
          <p:cNvSpPr txBox="1"/>
          <p:nvPr>
            <p:ph idx="4" type="body"/>
          </p:nvPr>
        </p:nvSpPr>
        <p:spPr>
          <a:xfrm>
            <a:off x="9914348" y="2539323"/>
            <a:ext cx="708040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83" name="Shape 283"/>
          <p:cNvSpPr/>
          <p:nvPr/>
        </p:nvSpPr>
        <p:spPr>
          <a:xfrm>
            <a:off x="10025299" y="330448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84" name="Shape 284"/>
          <p:cNvSpPr txBox="1"/>
          <p:nvPr>
            <p:ph idx="5" type="body"/>
          </p:nvPr>
        </p:nvSpPr>
        <p:spPr>
          <a:xfrm>
            <a:off x="1292384" y="6893565"/>
            <a:ext cx="7080405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85" name="Shape 285"/>
          <p:cNvSpPr txBox="1"/>
          <p:nvPr>
            <p:ph idx="6" type="body"/>
          </p:nvPr>
        </p:nvSpPr>
        <p:spPr>
          <a:xfrm>
            <a:off x="1292384" y="5904244"/>
            <a:ext cx="708040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86" name="Shape 286"/>
          <p:cNvSpPr/>
          <p:nvPr/>
        </p:nvSpPr>
        <p:spPr>
          <a:xfrm>
            <a:off x="1403335" y="6669410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87" name="Shape 287"/>
          <p:cNvSpPr txBox="1"/>
          <p:nvPr>
            <p:ph idx="7" type="body"/>
          </p:nvPr>
        </p:nvSpPr>
        <p:spPr>
          <a:xfrm>
            <a:off x="9914348" y="6893565"/>
            <a:ext cx="7080405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88" name="Shape 288"/>
          <p:cNvSpPr txBox="1"/>
          <p:nvPr>
            <p:ph idx="8" type="body"/>
          </p:nvPr>
        </p:nvSpPr>
        <p:spPr>
          <a:xfrm>
            <a:off x="9914348" y="5904244"/>
            <a:ext cx="708040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89" name="Shape 289"/>
          <p:cNvSpPr/>
          <p:nvPr/>
        </p:nvSpPr>
        <p:spPr>
          <a:xfrm>
            <a:off x="10025299" y="6669410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4 Icons, Headings &amp; Texts - Horizontal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92" name="Shape 292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93" name="Shape 293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1277819" y="5556408"/>
            <a:ext cx="3743360" cy="24799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95" name="Shape 295"/>
          <p:cNvSpPr txBox="1"/>
          <p:nvPr>
            <p:ph idx="2" type="body"/>
          </p:nvPr>
        </p:nvSpPr>
        <p:spPr>
          <a:xfrm>
            <a:off x="1277819" y="4567087"/>
            <a:ext cx="3743360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96" name="Shape 296"/>
          <p:cNvSpPr/>
          <p:nvPr/>
        </p:nvSpPr>
        <p:spPr>
          <a:xfrm>
            <a:off x="2235550" y="5332253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97" name="Shape 297"/>
          <p:cNvSpPr/>
          <p:nvPr/>
        </p:nvSpPr>
        <p:spPr>
          <a:xfrm>
            <a:off x="2581242" y="3174870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98" name="Shape 298"/>
          <p:cNvSpPr/>
          <p:nvPr>
            <p:ph idx="3" type="pic"/>
          </p:nvPr>
        </p:nvSpPr>
        <p:spPr>
          <a:xfrm>
            <a:off x="2834499" y="3428942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99" name="Shape 299"/>
          <p:cNvSpPr txBox="1"/>
          <p:nvPr>
            <p:ph idx="4" type="body"/>
          </p:nvPr>
        </p:nvSpPr>
        <p:spPr>
          <a:xfrm>
            <a:off x="5274436" y="5556408"/>
            <a:ext cx="3743360" cy="24799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00" name="Shape 300"/>
          <p:cNvSpPr txBox="1"/>
          <p:nvPr>
            <p:ph idx="5" type="body"/>
          </p:nvPr>
        </p:nvSpPr>
        <p:spPr>
          <a:xfrm>
            <a:off x="5274436" y="4567087"/>
            <a:ext cx="3743360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01" name="Shape 301"/>
          <p:cNvSpPr/>
          <p:nvPr/>
        </p:nvSpPr>
        <p:spPr>
          <a:xfrm>
            <a:off x="6232167" y="533225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2" name="Shape 302"/>
          <p:cNvSpPr/>
          <p:nvPr/>
        </p:nvSpPr>
        <p:spPr>
          <a:xfrm>
            <a:off x="6577859" y="3174870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3" name="Shape 303"/>
          <p:cNvSpPr/>
          <p:nvPr>
            <p:ph idx="6" type="pic"/>
          </p:nvPr>
        </p:nvSpPr>
        <p:spPr>
          <a:xfrm>
            <a:off x="6831116" y="3428942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04" name="Shape 304"/>
          <p:cNvSpPr txBox="1"/>
          <p:nvPr>
            <p:ph idx="7" type="body"/>
          </p:nvPr>
        </p:nvSpPr>
        <p:spPr>
          <a:xfrm>
            <a:off x="9271053" y="5556408"/>
            <a:ext cx="3743360" cy="24799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05" name="Shape 305"/>
          <p:cNvSpPr txBox="1"/>
          <p:nvPr>
            <p:ph idx="8" type="body"/>
          </p:nvPr>
        </p:nvSpPr>
        <p:spPr>
          <a:xfrm>
            <a:off x="9271053" y="4567087"/>
            <a:ext cx="3743360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06" name="Shape 306"/>
          <p:cNvSpPr/>
          <p:nvPr/>
        </p:nvSpPr>
        <p:spPr>
          <a:xfrm>
            <a:off x="10228784" y="533225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7" name="Shape 307"/>
          <p:cNvSpPr/>
          <p:nvPr/>
        </p:nvSpPr>
        <p:spPr>
          <a:xfrm>
            <a:off x="10574476" y="3174870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08" name="Shape 308"/>
          <p:cNvSpPr/>
          <p:nvPr>
            <p:ph idx="9" type="pic"/>
          </p:nvPr>
        </p:nvSpPr>
        <p:spPr>
          <a:xfrm>
            <a:off x="10827733" y="3428942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09" name="Shape 309"/>
          <p:cNvSpPr txBox="1"/>
          <p:nvPr>
            <p:ph idx="13" type="body"/>
          </p:nvPr>
        </p:nvSpPr>
        <p:spPr>
          <a:xfrm>
            <a:off x="13267670" y="5556408"/>
            <a:ext cx="3743360" cy="24799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10" name="Shape 310"/>
          <p:cNvSpPr txBox="1"/>
          <p:nvPr>
            <p:ph idx="14" type="body"/>
          </p:nvPr>
        </p:nvSpPr>
        <p:spPr>
          <a:xfrm>
            <a:off x="13267670" y="4567087"/>
            <a:ext cx="3743360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11" name="Shape 311"/>
          <p:cNvSpPr/>
          <p:nvPr/>
        </p:nvSpPr>
        <p:spPr>
          <a:xfrm>
            <a:off x="14225402" y="5332253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2" name="Shape 312"/>
          <p:cNvSpPr/>
          <p:nvPr/>
        </p:nvSpPr>
        <p:spPr>
          <a:xfrm>
            <a:off x="14571094" y="3174870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13" name="Shape 313"/>
          <p:cNvSpPr/>
          <p:nvPr>
            <p:ph idx="15" type="pic"/>
          </p:nvPr>
        </p:nvSpPr>
        <p:spPr>
          <a:xfrm>
            <a:off x="14824350" y="3428942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Icons, Headings &amp; Texts - Horizontal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16" name="Shape 316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17" name="Shape 317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1544034" y="5556408"/>
            <a:ext cx="4914493" cy="24799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19" name="Shape 319"/>
          <p:cNvSpPr txBox="1"/>
          <p:nvPr>
            <p:ph idx="2" type="body"/>
          </p:nvPr>
        </p:nvSpPr>
        <p:spPr>
          <a:xfrm>
            <a:off x="1544034" y="4567087"/>
            <a:ext cx="4914493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20" name="Shape 320"/>
          <p:cNvSpPr/>
          <p:nvPr/>
        </p:nvSpPr>
        <p:spPr>
          <a:xfrm>
            <a:off x="3087331" y="5332253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1" name="Shape 321"/>
          <p:cNvSpPr/>
          <p:nvPr/>
        </p:nvSpPr>
        <p:spPr>
          <a:xfrm>
            <a:off x="3433023" y="3174870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2" name="Shape 322"/>
          <p:cNvSpPr/>
          <p:nvPr>
            <p:ph idx="3" type="pic"/>
          </p:nvPr>
        </p:nvSpPr>
        <p:spPr>
          <a:xfrm>
            <a:off x="3686280" y="3428942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23" name="Shape 323"/>
          <p:cNvSpPr txBox="1"/>
          <p:nvPr>
            <p:ph idx="4" type="body"/>
          </p:nvPr>
        </p:nvSpPr>
        <p:spPr>
          <a:xfrm>
            <a:off x="6686753" y="5556408"/>
            <a:ext cx="4914493" cy="24799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24" name="Shape 324"/>
          <p:cNvSpPr txBox="1"/>
          <p:nvPr>
            <p:ph idx="5" type="body"/>
          </p:nvPr>
        </p:nvSpPr>
        <p:spPr>
          <a:xfrm>
            <a:off x="6686753" y="4567087"/>
            <a:ext cx="4914493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25" name="Shape 325"/>
          <p:cNvSpPr/>
          <p:nvPr/>
        </p:nvSpPr>
        <p:spPr>
          <a:xfrm>
            <a:off x="8230050" y="533225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6" name="Shape 326"/>
          <p:cNvSpPr/>
          <p:nvPr/>
        </p:nvSpPr>
        <p:spPr>
          <a:xfrm>
            <a:off x="8575742" y="3174870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7" name="Shape 327"/>
          <p:cNvSpPr/>
          <p:nvPr>
            <p:ph idx="6" type="pic"/>
          </p:nvPr>
        </p:nvSpPr>
        <p:spPr>
          <a:xfrm>
            <a:off x="8828999" y="3428942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28" name="Shape 328"/>
          <p:cNvSpPr txBox="1"/>
          <p:nvPr>
            <p:ph idx="7" type="body"/>
          </p:nvPr>
        </p:nvSpPr>
        <p:spPr>
          <a:xfrm>
            <a:off x="11829472" y="5556408"/>
            <a:ext cx="4914493" cy="24799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29" name="Shape 329"/>
          <p:cNvSpPr txBox="1"/>
          <p:nvPr>
            <p:ph idx="8" type="body"/>
          </p:nvPr>
        </p:nvSpPr>
        <p:spPr>
          <a:xfrm>
            <a:off x="11829472" y="4567087"/>
            <a:ext cx="4914493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30" name="Shape 330"/>
          <p:cNvSpPr/>
          <p:nvPr/>
        </p:nvSpPr>
        <p:spPr>
          <a:xfrm>
            <a:off x="13372769" y="533225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1" name="Shape 331"/>
          <p:cNvSpPr/>
          <p:nvPr/>
        </p:nvSpPr>
        <p:spPr>
          <a:xfrm>
            <a:off x="13718461" y="3174870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2" name="Shape 332"/>
          <p:cNvSpPr/>
          <p:nvPr>
            <p:ph idx="9" type="pic"/>
          </p:nvPr>
        </p:nvSpPr>
        <p:spPr>
          <a:xfrm>
            <a:off x="13971719" y="3428942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4 Icons, Headings &amp; Texts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35" name="Shape 335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36" name="Shape 336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2208260" y="3398016"/>
            <a:ext cx="6427739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38" name="Shape 338"/>
          <p:cNvSpPr txBox="1"/>
          <p:nvPr>
            <p:ph idx="2" type="body"/>
          </p:nvPr>
        </p:nvSpPr>
        <p:spPr>
          <a:xfrm>
            <a:off x="2208260" y="2408695"/>
            <a:ext cx="64277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39" name="Shape 339"/>
          <p:cNvSpPr/>
          <p:nvPr/>
        </p:nvSpPr>
        <p:spPr>
          <a:xfrm>
            <a:off x="2319211" y="3173861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0" name="Shape 340"/>
          <p:cNvSpPr/>
          <p:nvPr/>
        </p:nvSpPr>
        <p:spPr>
          <a:xfrm>
            <a:off x="887843" y="2604788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1" name="Shape 341"/>
          <p:cNvSpPr/>
          <p:nvPr>
            <p:ph idx="3" type="pic"/>
          </p:nvPr>
        </p:nvSpPr>
        <p:spPr>
          <a:xfrm>
            <a:off x="1141100" y="2858860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42" name="Shape 342"/>
          <p:cNvSpPr txBox="1"/>
          <p:nvPr>
            <p:ph idx="4" type="body"/>
          </p:nvPr>
        </p:nvSpPr>
        <p:spPr>
          <a:xfrm>
            <a:off x="10888281" y="3398016"/>
            <a:ext cx="6427739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43" name="Shape 343"/>
          <p:cNvSpPr txBox="1"/>
          <p:nvPr>
            <p:ph idx="5" type="body"/>
          </p:nvPr>
        </p:nvSpPr>
        <p:spPr>
          <a:xfrm>
            <a:off x="10888281" y="2408695"/>
            <a:ext cx="64277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44" name="Shape 344"/>
          <p:cNvSpPr/>
          <p:nvPr/>
        </p:nvSpPr>
        <p:spPr>
          <a:xfrm>
            <a:off x="10999232" y="3173861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5" name="Shape 345"/>
          <p:cNvSpPr/>
          <p:nvPr/>
        </p:nvSpPr>
        <p:spPr>
          <a:xfrm>
            <a:off x="9567864" y="2604788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6" name="Shape 346"/>
          <p:cNvSpPr/>
          <p:nvPr>
            <p:ph idx="6" type="pic"/>
          </p:nvPr>
        </p:nvSpPr>
        <p:spPr>
          <a:xfrm>
            <a:off x="9821121" y="2858860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47" name="Shape 347"/>
          <p:cNvSpPr txBox="1"/>
          <p:nvPr>
            <p:ph idx="7" type="body"/>
          </p:nvPr>
        </p:nvSpPr>
        <p:spPr>
          <a:xfrm>
            <a:off x="2208260" y="6762937"/>
            <a:ext cx="6427739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48" name="Shape 348"/>
          <p:cNvSpPr txBox="1"/>
          <p:nvPr>
            <p:ph idx="8" type="body"/>
          </p:nvPr>
        </p:nvSpPr>
        <p:spPr>
          <a:xfrm>
            <a:off x="2208260" y="5773616"/>
            <a:ext cx="64277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49" name="Shape 349"/>
          <p:cNvSpPr/>
          <p:nvPr/>
        </p:nvSpPr>
        <p:spPr>
          <a:xfrm>
            <a:off x="2319211" y="6538782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50" name="Shape 350"/>
          <p:cNvSpPr/>
          <p:nvPr/>
        </p:nvSpPr>
        <p:spPr>
          <a:xfrm>
            <a:off x="887843" y="5969709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51" name="Shape 351"/>
          <p:cNvSpPr/>
          <p:nvPr>
            <p:ph idx="9" type="pic"/>
          </p:nvPr>
        </p:nvSpPr>
        <p:spPr>
          <a:xfrm>
            <a:off x="1141100" y="6223781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52" name="Shape 352"/>
          <p:cNvSpPr txBox="1"/>
          <p:nvPr>
            <p:ph idx="13" type="body"/>
          </p:nvPr>
        </p:nvSpPr>
        <p:spPr>
          <a:xfrm>
            <a:off x="10888281" y="6762937"/>
            <a:ext cx="6427739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53" name="Shape 353"/>
          <p:cNvSpPr txBox="1"/>
          <p:nvPr>
            <p:ph idx="14" type="body"/>
          </p:nvPr>
        </p:nvSpPr>
        <p:spPr>
          <a:xfrm>
            <a:off x="10888281" y="5773616"/>
            <a:ext cx="64277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54" name="Shape 354"/>
          <p:cNvSpPr/>
          <p:nvPr/>
        </p:nvSpPr>
        <p:spPr>
          <a:xfrm>
            <a:off x="10999232" y="6538782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55" name="Shape 355"/>
          <p:cNvSpPr/>
          <p:nvPr/>
        </p:nvSpPr>
        <p:spPr>
          <a:xfrm>
            <a:off x="9567864" y="5969709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56" name="Shape 356"/>
          <p:cNvSpPr/>
          <p:nvPr>
            <p:ph idx="15" type="pic"/>
          </p:nvPr>
        </p:nvSpPr>
        <p:spPr>
          <a:xfrm>
            <a:off x="9821121" y="6223781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6 Icons, Headings &amp; Texts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59" name="Shape 359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60" name="Shape 360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x="1947003" y="342283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62" name="Shape 362"/>
          <p:cNvSpPr txBox="1"/>
          <p:nvPr>
            <p:ph idx="2" type="body"/>
          </p:nvPr>
        </p:nvSpPr>
        <p:spPr>
          <a:xfrm>
            <a:off x="1947003" y="243351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63" name="Shape 363"/>
          <p:cNvSpPr/>
          <p:nvPr/>
        </p:nvSpPr>
        <p:spPr>
          <a:xfrm>
            <a:off x="2057954" y="319867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626586" y="2629606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65" name="Shape 365"/>
          <p:cNvSpPr/>
          <p:nvPr>
            <p:ph idx="3" type="pic"/>
          </p:nvPr>
        </p:nvSpPr>
        <p:spPr>
          <a:xfrm>
            <a:off x="879843" y="288367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66" name="Shape 366"/>
          <p:cNvSpPr txBox="1"/>
          <p:nvPr>
            <p:ph idx="4" type="body"/>
          </p:nvPr>
        </p:nvSpPr>
        <p:spPr>
          <a:xfrm>
            <a:off x="7701919" y="342283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67" name="Shape 367"/>
          <p:cNvSpPr txBox="1"/>
          <p:nvPr>
            <p:ph idx="5" type="body"/>
          </p:nvPr>
        </p:nvSpPr>
        <p:spPr>
          <a:xfrm>
            <a:off x="7701919" y="243351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68" name="Shape 368"/>
          <p:cNvSpPr/>
          <p:nvPr/>
        </p:nvSpPr>
        <p:spPr>
          <a:xfrm>
            <a:off x="7812870" y="319867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69" name="Shape 369"/>
          <p:cNvSpPr/>
          <p:nvPr/>
        </p:nvSpPr>
        <p:spPr>
          <a:xfrm>
            <a:off x="6381502" y="2629606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70" name="Shape 370"/>
          <p:cNvSpPr/>
          <p:nvPr>
            <p:ph idx="6" type="pic"/>
          </p:nvPr>
        </p:nvSpPr>
        <p:spPr>
          <a:xfrm>
            <a:off x="6634759" y="288367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71" name="Shape 371"/>
          <p:cNvSpPr txBox="1"/>
          <p:nvPr>
            <p:ph idx="7" type="body"/>
          </p:nvPr>
        </p:nvSpPr>
        <p:spPr>
          <a:xfrm>
            <a:off x="13489686" y="342283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72" name="Shape 372"/>
          <p:cNvSpPr txBox="1"/>
          <p:nvPr>
            <p:ph idx="8" type="body"/>
          </p:nvPr>
        </p:nvSpPr>
        <p:spPr>
          <a:xfrm>
            <a:off x="13489686" y="243351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73" name="Shape 373"/>
          <p:cNvSpPr/>
          <p:nvPr/>
        </p:nvSpPr>
        <p:spPr>
          <a:xfrm>
            <a:off x="13600638" y="319867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74" name="Shape 374"/>
          <p:cNvSpPr/>
          <p:nvPr/>
        </p:nvSpPr>
        <p:spPr>
          <a:xfrm>
            <a:off x="12169269" y="2629606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75" name="Shape 375"/>
          <p:cNvSpPr/>
          <p:nvPr>
            <p:ph idx="9" type="pic"/>
          </p:nvPr>
        </p:nvSpPr>
        <p:spPr>
          <a:xfrm>
            <a:off x="12422526" y="288367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76" name="Shape 376"/>
          <p:cNvSpPr txBox="1"/>
          <p:nvPr>
            <p:ph idx="13" type="body"/>
          </p:nvPr>
        </p:nvSpPr>
        <p:spPr>
          <a:xfrm>
            <a:off x="1947003" y="668006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77" name="Shape 377"/>
          <p:cNvSpPr txBox="1"/>
          <p:nvPr>
            <p:ph idx="14" type="body"/>
          </p:nvPr>
        </p:nvSpPr>
        <p:spPr>
          <a:xfrm>
            <a:off x="1947003" y="569074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78" name="Shape 378"/>
          <p:cNvSpPr/>
          <p:nvPr/>
        </p:nvSpPr>
        <p:spPr>
          <a:xfrm>
            <a:off x="2057954" y="6455909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79" name="Shape 379"/>
          <p:cNvSpPr/>
          <p:nvPr/>
        </p:nvSpPr>
        <p:spPr>
          <a:xfrm>
            <a:off x="626586" y="5886836"/>
            <a:ext cx="1136515" cy="1138145"/>
          </a:xfrm>
          <a:prstGeom prst="rect">
            <a:avLst/>
          </a:prstGeom>
          <a:solidFill>
            <a:schemeClr val="accent4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80" name="Shape 380"/>
          <p:cNvSpPr/>
          <p:nvPr>
            <p:ph idx="15" type="pic"/>
          </p:nvPr>
        </p:nvSpPr>
        <p:spPr>
          <a:xfrm>
            <a:off x="879843" y="614090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81" name="Shape 381"/>
          <p:cNvSpPr txBox="1"/>
          <p:nvPr>
            <p:ph idx="16" type="body"/>
          </p:nvPr>
        </p:nvSpPr>
        <p:spPr>
          <a:xfrm>
            <a:off x="7701919" y="668006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82" name="Shape 382"/>
          <p:cNvSpPr txBox="1"/>
          <p:nvPr>
            <p:ph idx="17" type="body"/>
          </p:nvPr>
        </p:nvSpPr>
        <p:spPr>
          <a:xfrm>
            <a:off x="7701919" y="569074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83" name="Shape 383"/>
          <p:cNvSpPr/>
          <p:nvPr/>
        </p:nvSpPr>
        <p:spPr>
          <a:xfrm>
            <a:off x="7812870" y="6455909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84" name="Shape 384"/>
          <p:cNvSpPr/>
          <p:nvPr/>
        </p:nvSpPr>
        <p:spPr>
          <a:xfrm>
            <a:off x="6381502" y="5886836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85" name="Shape 385"/>
          <p:cNvSpPr/>
          <p:nvPr>
            <p:ph idx="18" type="pic"/>
          </p:nvPr>
        </p:nvSpPr>
        <p:spPr>
          <a:xfrm>
            <a:off x="6634759" y="614090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86" name="Shape 386"/>
          <p:cNvSpPr txBox="1"/>
          <p:nvPr>
            <p:ph idx="19" type="body"/>
          </p:nvPr>
        </p:nvSpPr>
        <p:spPr>
          <a:xfrm>
            <a:off x="13489686" y="668006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87" name="Shape 387"/>
          <p:cNvSpPr txBox="1"/>
          <p:nvPr>
            <p:ph idx="20" type="body"/>
          </p:nvPr>
        </p:nvSpPr>
        <p:spPr>
          <a:xfrm>
            <a:off x="13489686" y="569074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88" name="Shape 388"/>
          <p:cNvSpPr/>
          <p:nvPr/>
        </p:nvSpPr>
        <p:spPr>
          <a:xfrm>
            <a:off x="13600638" y="6455909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12169269" y="5886836"/>
            <a:ext cx="1136515" cy="1138145"/>
          </a:xfrm>
          <a:prstGeom prst="rect">
            <a:avLst/>
          </a:prstGeom>
          <a:solidFill>
            <a:schemeClr val="accent6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90" name="Shape 390"/>
          <p:cNvSpPr/>
          <p:nvPr>
            <p:ph idx="21" type="pic"/>
          </p:nvPr>
        </p:nvSpPr>
        <p:spPr>
          <a:xfrm>
            <a:off x="12422526" y="614090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6 Numeric Items, Headings &amp; Texts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93" name="Shape 393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94" name="Shape 394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1947003" y="342283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96" name="Shape 396"/>
          <p:cNvSpPr txBox="1"/>
          <p:nvPr>
            <p:ph idx="2" type="body"/>
          </p:nvPr>
        </p:nvSpPr>
        <p:spPr>
          <a:xfrm>
            <a:off x="1947003" y="243351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97" name="Shape 397"/>
          <p:cNvSpPr/>
          <p:nvPr/>
        </p:nvSpPr>
        <p:spPr>
          <a:xfrm>
            <a:off x="2057954" y="319867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98" name="Shape 398"/>
          <p:cNvSpPr/>
          <p:nvPr/>
        </p:nvSpPr>
        <p:spPr>
          <a:xfrm>
            <a:off x="626586" y="2629606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99" name="Shape 399"/>
          <p:cNvSpPr txBox="1"/>
          <p:nvPr>
            <p:ph idx="3" type="body"/>
          </p:nvPr>
        </p:nvSpPr>
        <p:spPr>
          <a:xfrm>
            <a:off x="7701919" y="342283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00" name="Shape 400"/>
          <p:cNvSpPr txBox="1"/>
          <p:nvPr>
            <p:ph idx="4" type="body"/>
          </p:nvPr>
        </p:nvSpPr>
        <p:spPr>
          <a:xfrm>
            <a:off x="7701919" y="243351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01" name="Shape 401"/>
          <p:cNvSpPr/>
          <p:nvPr/>
        </p:nvSpPr>
        <p:spPr>
          <a:xfrm>
            <a:off x="7812870" y="319867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02" name="Shape 402"/>
          <p:cNvSpPr/>
          <p:nvPr/>
        </p:nvSpPr>
        <p:spPr>
          <a:xfrm>
            <a:off x="6381502" y="2629606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03" name="Shape 403"/>
          <p:cNvSpPr txBox="1"/>
          <p:nvPr>
            <p:ph idx="5" type="body"/>
          </p:nvPr>
        </p:nvSpPr>
        <p:spPr>
          <a:xfrm>
            <a:off x="13489686" y="342283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04" name="Shape 404"/>
          <p:cNvSpPr txBox="1"/>
          <p:nvPr>
            <p:ph idx="6" type="body"/>
          </p:nvPr>
        </p:nvSpPr>
        <p:spPr>
          <a:xfrm>
            <a:off x="13489686" y="243351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05" name="Shape 405"/>
          <p:cNvSpPr/>
          <p:nvPr/>
        </p:nvSpPr>
        <p:spPr>
          <a:xfrm>
            <a:off x="13600638" y="319867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06" name="Shape 406"/>
          <p:cNvSpPr/>
          <p:nvPr/>
        </p:nvSpPr>
        <p:spPr>
          <a:xfrm>
            <a:off x="12169269" y="2629606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07" name="Shape 407"/>
          <p:cNvSpPr txBox="1"/>
          <p:nvPr>
            <p:ph idx="7" type="body"/>
          </p:nvPr>
        </p:nvSpPr>
        <p:spPr>
          <a:xfrm>
            <a:off x="1947003" y="668006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08" name="Shape 408"/>
          <p:cNvSpPr txBox="1"/>
          <p:nvPr>
            <p:ph idx="8" type="body"/>
          </p:nvPr>
        </p:nvSpPr>
        <p:spPr>
          <a:xfrm>
            <a:off x="1947003" y="569074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09" name="Shape 409"/>
          <p:cNvSpPr/>
          <p:nvPr/>
        </p:nvSpPr>
        <p:spPr>
          <a:xfrm>
            <a:off x="2057954" y="6455909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10" name="Shape 410"/>
          <p:cNvSpPr/>
          <p:nvPr/>
        </p:nvSpPr>
        <p:spPr>
          <a:xfrm>
            <a:off x="626586" y="5886836"/>
            <a:ext cx="1136515" cy="1138145"/>
          </a:xfrm>
          <a:prstGeom prst="rect">
            <a:avLst/>
          </a:prstGeom>
          <a:solidFill>
            <a:schemeClr val="accent4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11" name="Shape 411"/>
          <p:cNvSpPr txBox="1"/>
          <p:nvPr>
            <p:ph idx="9" type="body"/>
          </p:nvPr>
        </p:nvSpPr>
        <p:spPr>
          <a:xfrm>
            <a:off x="7701919" y="668006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12" name="Shape 412"/>
          <p:cNvSpPr txBox="1"/>
          <p:nvPr>
            <p:ph idx="13" type="body"/>
          </p:nvPr>
        </p:nvSpPr>
        <p:spPr>
          <a:xfrm>
            <a:off x="7701919" y="569074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13" name="Shape 413"/>
          <p:cNvSpPr/>
          <p:nvPr/>
        </p:nvSpPr>
        <p:spPr>
          <a:xfrm>
            <a:off x="7812870" y="6455909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14" name="Shape 414"/>
          <p:cNvSpPr/>
          <p:nvPr/>
        </p:nvSpPr>
        <p:spPr>
          <a:xfrm>
            <a:off x="6381502" y="5886836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15" name="Shape 415"/>
          <p:cNvSpPr txBox="1"/>
          <p:nvPr>
            <p:ph idx="14" type="body"/>
          </p:nvPr>
        </p:nvSpPr>
        <p:spPr>
          <a:xfrm>
            <a:off x="13489686" y="668006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16" name="Shape 416"/>
          <p:cNvSpPr txBox="1"/>
          <p:nvPr>
            <p:ph idx="15" type="body"/>
          </p:nvPr>
        </p:nvSpPr>
        <p:spPr>
          <a:xfrm>
            <a:off x="13489686" y="569074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17" name="Shape 417"/>
          <p:cNvSpPr/>
          <p:nvPr/>
        </p:nvSpPr>
        <p:spPr>
          <a:xfrm>
            <a:off x="13600638" y="6455909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18" name="Shape 418"/>
          <p:cNvSpPr/>
          <p:nvPr/>
        </p:nvSpPr>
        <p:spPr>
          <a:xfrm>
            <a:off x="12169269" y="5886836"/>
            <a:ext cx="1136515" cy="1138145"/>
          </a:xfrm>
          <a:prstGeom prst="rect">
            <a:avLst/>
          </a:prstGeom>
          <a:solidFill>
            <a:schemeClr val="accent6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19" name="Shape 419"/>
          <p:cNvSpPr txBox="1"/>
          <p:nvPr/>
        </p:nvSpPr>
        <p:spPr>
          <a:xfrm>
            <a:off x="750146" y="2844735"/>
            <a:ext cx="88939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4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01</a:t>
            </a:r>
          </a:p>
        </p:txBody>
      </p:sp>
      <p:sp>
        <p:nvSpPr>
          <p:cNvPr id="420" name="Shape 420"/>
          <p:cNvSpPr txBox="1"/>
          <p:nvPr/>
        </p:nvSpPr>
        <p:spPr>
          <a:xfrm>
            <a:off x="6505062" y="2844735"/>
            <a:ext cx="88939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4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02</a:t>
            </a:r>
          </a:p>
        </p:txBody>
      </p:sp>
      <p:sp>
        <p:nvSpPr>
          <p:cNvPr id="421" name="Shape 421"/>
          <p:cNvSpPr txBox="1"/>
          <p:nvPr/>
        </p:nvSpPr>
        <p:spPr>
          <a:xfrm>
            <a:off x="12292829" y="2844735"/>
            <a:ext cx="88939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4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03</a:t>
            </a:r>
          </a:p>
        </p:txBody>
      </p:sp>
      <p:sp>
        <p:nvSpPr>
          <p:cNvPr id="422" name="Shape 422"/>
          <p:cNvSpPr txBox="1"/>
          <p:nvPr/>
        </p:nvSpPr>
        <p:spPr>
          <a:xfrm>
            <a:off x="750146" y="6101965"/>
            <a:ext cx="88939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4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04</a:t>
            </a:r>
          </a:p>
        </p:txBody>
      </p:sp>
      <p:sp>
        <p:nvSpPr>
          <p:cNvPr id="423" name="Shape 423"/>
          <p:cNvSpPr txBox="1"/>
          <p:nvPr/>
        </p:nvSpPr>
        <p:spPr>
          <a:xfrm>
            <a:off x="6505062" y="6101965"/>
            <a:ext cx="88939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4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05</a:t>
            </a:r>
          </a:p>
        </p:txBody>
      </p:sp>
      <p:sp>
        <p:nvSpPr>
          <p:cNvPr id="424" name="Shape 424"/>
          <p:cNvSpPr txBox="1"/>
          <p:nvPr/>
        </p:nvSpPr>
        <p:spPr>
          <a:xfrm>
            <a:off x="12292829" y="6101965"/>
            <a:ext cx="88939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4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06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Break 2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idx="2" type="pic"/>
          </p:nvPr>
        </p:nvSpPr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10568692" y="0"/>
            <a:ext cx="6400800" cy="10285500"/>
          </a:xfrm>
          <a:prstGeom prst="rect">
            <a:avLst/>
          </a:prstGeom>
          <a:solidFill>
            <a:schemeClr val="accent2">
              <a:alpha val="69800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3" type="body"/>
          </p:nvPr>
        </p:nvSpPr>
        <p:spPr>
          <a:xfrm>
            <a:off x="10925628" y="1925052"/>
            <a:ext cx="5686928" cy="43474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30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4" type="body"/>
          </p:nvPr>
        </p:nvSpPr>
        <p:spPr>
          <a:xfrm>
            <a:off x="10925628" y="6104021"/>
            <a:ext cx="5686928" cy="12111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5" type="body"/>
          </p:nvPr>
        </p:nvSpPr>
        <p:spPr>
          <a:xfrm>
            <a:off x="9920692" y="9637413"/>
            <a:ext cx="648000" cy="648000"/>
          </a:xfrm>
          <a:prstGeom prst="rect">
            <a:avLst/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6" type="body"/>
          </p:nvPr>
        </p:nvSpPr>
        <p:spPr>
          <a:xfrm>
            <a:off x="9272692" y="8989413"/>
            <a:ext cx="648000" cy="648000"/>
          </a:xfrm>
          <a:prstGeom prst="rect">
            <a:avLst/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7" type="body"/>
          </p:nvPr>
        </p:nvSpPr>
        <p:spPr>
          <a:xfrm>
            <a:off x="9920692" y="8341413"/>
            <a:ext cx="648000" cy="648000"/>
          </a:xfrm>
          <a:prstGeom prst="rect">
            <a:avLst/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8" type="body"/>
          </p:nvPr>
        </p:nvSpPr>
        <p:spPr>
          <a:xfrm>
            <a:off x="8624692" y="9637413"/>
            <a:ext cx="648000" cy="648000"/>
          </a:xfrm>
          <a:prstGeom prst="rect">
            <a:avLst/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2 Bullets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27" name="Shape 427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28" name="Shape 42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429" name="Shape 429"/>
          <p:cNvSpPr/>
          <p:nvPr/>
        </p:nvSpPr>
        <p:spPr>
          <a:xfrm>
            <a:off x="2813519" y="4383388"/>
            <a:ext cx="328997" cy="329469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30" name="Shape 430"/>
          <p:cNvSpPr/>
          <p:nvPr/>
        </p:nvSpPr>
        <p:spPr>
          <a:xfrm>
            <a:off x="2813519" y="5882867"/>
            <a:ext cx="328997" cy="329469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31" name="Shape 431"/>
          <p:cNvSpPr txBox="1"/>
          <p:nvPr>
            <p:ph idx="1" type="body"/>
          </p:nvPr>
        </p:nvSpPr>
        <p:spPr>
          <a:xfrm>
            <a:off x="3300846" y="4242959"/>
            <a:ext cx="11939154" cy="12257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32" name="Shape 432"/>
          <p:cNvSpPr txBox="1"/>
          <p:nvPr>
            <p:ph idx="2" type="body"/>
          </p:nvPr>
        </p:nvSpPr>
        <p:spPr>
          <a:xfrm>
            <a:off x="3300846" y="5742438"/>
            <a:ext cx="11939154" cy="12257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Bullets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35" name="Shape 435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36" name="Shape 436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437" name="Shape 437"/>
          <p:cNvSpPr/>
          <p:nvPr/>
        </p:nvSpPr>
        <p:spPr>
          <a:xfrm>
            <a:off x="2813519" y="3681774"/>
            <a:ext cx="328997" cy="329469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38" name="Shape 438"/>
          <p:cNvSpPr/>
          <p:nvPr/>
        </p:nvSpPr>
        <p:spPr>
          <a:xfrm>
            <a:off x="2813519" y="5181253"/>
            <a:ext cx="328997" cy="329469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39" name="Shape 439"/>
          <p:cNvSpPr txBox="1"/>
          <p:nvPr>
            <p:ph idx="1" type="body"/>
          </p:nvPr>
        </p:nvSpPr>
        <p:spPr>
          <a:xfrm>
            <a:off x="3300846" y="3541345"/>
            <a:ext cx="11939154" cy="12257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40" name="Shape 440"/>
          <p:cNvSpPr txBox="1"/>
          <p:nvPr>
            <p:ph idx="2" type="body"/>
          </p:nvPr>
        </p:nvSpPr>
        <p:spPr>
          <a:xfrm>
            <a:off x="3300846" y="5040824"/>
            <a:ext cx="11939154" cy="12257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41" name="Shape 441"/>
          <p:cNvSpPr/>
          <p:nvPr/>
        </p:nvSpPr>
        <p:spPr>
          <a:xfrm>
            <a:off x="2813519" y="6680732"/>
            <a:ext cx="328997" cy="329469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42" name="Shape 442"/>
          <p:cNvSpPr txBox="1"/>
          <p:nvPr>
            <p:ph idx="3" type="body"/>
          </p:nvPr>
        </p:nvSpPr>
        <p:spPr>
          <a:xfrm>
            <a:off x="3300846" y="6540303"/>
            <a:ext cx="11939154" cy="12257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4 Bullets">
    <p:bg>
      <p:bgPr>
        <a:solidFill>
          <a:schemeClr val="lt1"/>
        </a:solid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45" name="Shape 445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46" name="Shape 446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447" name="Shape 447"/>
          <p:cNvSpPr/>
          <p:nvPr/>
        </p:nvSpPr>
        <p:spPr>
          <a:xfrm>
            <a:off x="2813519" y="2892531"/>
            <a:ext cx="328997" cy="329469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48" name="Shape 448"/>
          <p:cNvSpPr/>
          <p:nvPr/>
        </p:nvSpPr>
        <p:spPr>
          <a:xfrm>
            <a:off x="2813519" y="4392010"/>
            <a:ext cx="328997" cy="329469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49" name="Shape 449"/>
          <p:cNvSpPr txBox="1"/>
          <p:nvPr>
            <p:ph idx="1" type="body"/>
          </p:nvPr>
        </p:nvSpPr>
        <p:spPr>
          <a:xfrm>
            <a:off x="3300846" y="2752102"/>
            <a:ext cx="11939154" cy="12257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50" name="Shape 450"/>
          <p:cNvSpPr txBox="1"/>
          <p:nvPr>
            <p:ph idx="2" type="body"/>
          </p:nvPr>
        </p:nvSpPr>
        <p:spPr>
          <a:xfrm>
            <a:off x="3300846" y="4251581"/>
            <a:ext cx="11939154" cy="12257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51" name="Shape 451"/>
          <p:cNvSpPr/>
          <p:nvPr/>
        </p:nvSpPr>
        <p:spPr>
          <a:xfrm>
            <a:off x="2813519" y="5891489"/>
            <a:ext cx="328997" cy="329469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52" name="Shape 452"/>
          <p:cNvSpPr txBox="1"/>
          <p:nvPr>
            <p:ph idx="3" type="body"/>
          </p:nvPr>
        </p:nvSpPr>
        <p:spPr>
          <a:xfrm>
            <a:off x="3300846" y="5751060"/>
            <a:ext cx="11939154" cy="12257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53" name="Shape 453"/>
          <p:cNvSpPr/>
          <p:nvPr/>
        </p:nvSpPr>
        <p:spPr>
          <a:xfrm>
            <a:off x="2813519" y="7390968"/>
            <a:ext cx="328997" cy="329469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2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54" name="Shape 454"/>
          <p:cNvSpPr txBox="1"/>
          <p:nvPr>
            <p:ph idx="4" type="body"/>
          </p:nvPr>
        </p:nvSpPr>
        <p:spPr>
          <a:xfrm>
            <a:off x="3300846" y="7250539"/>
            <a:ext cx="11939154" cy="12257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1 Image, Heading &amp; Text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57" name="Shape 457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58" name="Shape 45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459" name="Shape 459"/>
          <p:cNvSpPr/>
          <p:nvPr>
            <p:ph idx="2" type="pic"/>
          </p:nvPr>
        </p:nvSpPr>
        <p:spPr>
          <a:xfrm>
            <a:off x="861502" y="2540627"/>
            <a:ext cx="8747052" cy="6777938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60" name="Shape 460"/>
          <p:cNvSpPr txBox="1"/>
          <p:nvPr>
            <p:ph idx="1" type="body"/>
          </p:nvPr>
        </p:nvSpPr>
        <p:spPr>
          <a:xfrm>
            <a:off x="8226211" y="5779322"/>
            <a:ext cx="9045121" cy="22788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61" name="Shape 461"/>
          <p:cNvSpPr txBox="1"/>
          <p:nvPr>
            <p:ph idx="3" type="body"/>
          </p:nvPr>
        </p:nvSpPr>
        <p:spPr>
          <a:xfrm>
            <a:off x="8226211" y="4659375"/>
            <a:ext cx="904512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62" name="Shape 462"/>
          <p:cNvSpPr/>
          <p:nvPr/>
        </p:nvSpPr>
        <p:spPr>
          <a:xfrm>
            <a:off x="8337163" y="5497111"/>
            <a:ext cx="120942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1_1 Image, Heading &amp; Text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65" name="Shape 465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66" name="Shape 466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467" name="Shape 467"/>
          <p:cNvSpPr txBox="1"/>
          <p:nvPr>
            <p:ph idx="1" type="body"/>
          </p:nvPr>
        </p:nvSpPr>
        <p:spPr>
          <a:xfrm>
            <a:off x="8226211" y="5779322"/>
            <a:ext cx="9045121" cy="22788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68" name="Shape 468"/>
          <p:cNvSpPr txBox="1"/>
          <p:nvPr>
            <p:ph idx="2" type="body"/>
          </p:nvPr>
        </p:nvSpPr>
        <p:spPr>
          <a:xfrm>
            <a:off x="8226211" y="4659375"/>
            <a:ext cx="904512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69" name="Shape 469"/>
          <p:cNvSpPr/>
          <p:nvPr/>
        </p:nvSpPr>
        <p:spPr>
          <a:xfrm>
            <a:off x="8337163" y="5497111"/>
            <a:ext cx="120942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0" name="Shape 470"/>
          <p:cNvSpPr/>
          <p:nvPr>
            <p:ph idx="3" type="pic"/>
          </p:nvPr>
        </p:nvSpPr>
        <p:spPr>
          <a:xfrm>
            <a:off x="0" y="3171825"/>
            <a:ext cx="9322368" cy="4886325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1 Image &amp; 3 Bullets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73" name="Shape 473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74" name="Shape 474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475" name="Shape 475"/>
          <p:cNvSpPr/>
          <p:nvPr>
            <p:ph idx="2" type="pic"/>
          </p:nvPr>
        </p:nvSpPr>
        <p:spPr>
          <a:xfrm>
            <a:off x="861502" y="2540627"/>
            <a:ext cx="8747052" cy="6777938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76" name="Shape 476"/>
          <p:cNvSpPr/>
          <p:nvPr/>
        </p:nvSpPr>
        <p:spPr>
          <a:xfrm>
            <a:off x="8319890" y="5176461"/>
            <a:ext cx="437647" cy="4382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7" name="Shape 477"/>
          <p:cNvSpPr/>
          <p:nvPr/>
        </p:nvSpPr>
        <p:spPr>
          <a:xfrm>
            <a:off x="8319890" y="6147528"/>
            <a:ext cx="437647" cy="4382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8" name="Shape 478"/>
          <p:cNvSpPr/>
          <p:nvPr/>
        </p:nvSpPr>
        <p:spPr>
          <a:xfrm>
            <a:off x="8310165" y="7118595"/>
            <a:ext cx="437647" cy="4382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9" name="Shape 479"/>
          <p:cNvSpPr txBox="1"/>
          <p:nvPr>
            <p:ph idx="1" type="body"/>
          </p:nvPr>
        </p:nvSpPr>
        <p:spPr>
          <a:xfrm>
            <a:off x="8899980" y="5022083"/>
            <a:ext cx="892925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80" name="Shape 480"/>
          <p:cNvSpPr txBox="1"/>
          <p:nvPr>
            <p:ph idx="3" type="body"/>
          </p:nvPr>
        </p:nvSpPr>
        <p:spPr>
          <a:xfrm>
            <a:off x="8899980" y="5993150"/>
            <a:ext cx="892925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81" name="Shape 481"/>
          <p:cNvSpPr txBox="1"/>
          <p:nvPr>
            <p:ph idx="4" type="body"/>
          </p:nvPr>
        </p:nvSpPr>
        <p:spPr>
          <a:xfrm>
            <a:off x="8899979" y="6964217"/>
            <a:ext cx="892925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rofile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84" name="Shape 484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85" name="Shape 485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486" name="Shape 486"/>
          <p:cNvSpPr/>
          <p:nvPr>
            <p:ph idx="2" type="pic"/>
          </p:nvPr>
        </p:nvSpPr>
        <p:spPr>
          <a:xfrm>
            <a:off x="1169858" y="2450473"/>
            <a:ext cx="3378565" cy="3377012"/>
          </a:xfrm>
          <a:prstGeom prst="rect">
            <a:avLst/>
          </a:prstGeom>
          <a:solidFill>
            <a:srgbClr val="DAF5F2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87" name="Shape 487"/>
          <p:cNvSpPr/>
          <p:nvPr/>
        </p:nvSpPr>
        <p:spPr>
          <a:xfrm>
            <a:off x="1135084" y="6304855"/>
            <a:ext cx="717550" cy="718579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88" name="Shape 488"/>
          <p:cNvSpPr/>
          <p:nvPr>
            <p:ph idx="3" type="pic"/>
          </p:nvPr>
        </p:nvSpPr>
        <p:spPr>
          <a:xfrm>
            <a:off x="1227008" y="6397293"/>
            <a:ext cx="533702" cy="5337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89" name="Shape 489"/>
          <p:cNvSpPr txBox="1"/>
          <p:nvPr>
            <p:ph idx="1" type="body"/>
          </p:nvPr>
        </p:nvSpPr>
        <p:spPr>
          <a:xfrm>
            <a:off x="1944558" y="6368154"/>
            <a:ext cx="2603865" cy="56284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90" name="Shape 490"/>
          <p:cNvSpPr/>
          <p:nvPr/>
        </p:nvSpPr>
        <p:spPr>
          <a:xfrm>
            <a:off x="1135084" y="7212845"/>
            <a:ext cx="717550" cy="718579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91" name="Shape 491"/>
          <p:cNvSpPr/>
          <p:nvPr>
            <p:ph idx="4" type="pic"/>
          </p:nvPr>
        </p:nvSpPr>
        <p:spPr>
          <a:xfrm>
            <a:off x="1227008" y="7305283"/>
            <a:ext cx="533702" cy="5337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92" name="Shape 492"/>
          <p:cNvSpPr txBox="1"/>
          <p:nvPr>
            <p:ph idx="5" type="body"/>
          </p:nvPr>
        </p:nvSpPr>
        <p:spPr>
          <a:xfrm>
            <a:off x="1944558" y="7276144"/>
            <a:ext cx="2603865" cy="56284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93" name="Shape 493"/>
          <p:cNvSpPr/>
          <p:nvPr/>
        </p:nvSpPr>
        <p:spPr>
          <a:xfrm>
            <a:off x="1135084" y="8149976"/>
            <a:ext cx="717550" cy="718579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94" name="Shape 494"/>
          <p:cNvSpPr/>
          <p:nvPr>
            <p:ph idx="6" type="pic"/>
          </p:nvPr>
        </p:nvSpPr>
        <p:spPr>
          <a:xfrm>
            <a:off x="1227008" y="8242414"/>
            <a:ext cx="533702" cy="53370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95" name="Shape 495"/>
          <p:cNvSpPr txBox="1"/>
          <p:nvPr>
            <p:ph idx="7" type="body"/>
          </p:nvPr>
        </p:nvSpPr>
        <p:spPr>
          <a:xfrm>
            <a:off x="1944558" y="8213275"/>
            <a:ext cx="2603865" cy="56284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96" name="Shape 496"/>
          <p:cNvSpPr txBox="1"/>
          <p:nvPr>
            <p:ph idx="8" type="body"/>
          </p:nvPr>
        </p:nvSpPr>
        <p:spPr>
          <a:xfrm>
            <a:off x="4924210" y="3647411"/>
            <a:ext cx="5781889" cy="188900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97" name="Shape 497"/>
          <p:cNvSpPr txBox="1"/>
          <p:nvPr>
            <p:ph idx="9" type="body"/>
          </p:nvPr>
        </p:nvSpPr>
        <p:spPr>
          <a:xfrm>
            <a:off x="4924210" y="2267231"/>
            <a:ext cx="578188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98" name="Shape 498"/>
          <p:cNvSpPr/>
          <p:nvPr/>
        </p:nvSpPr>
        <p:spPr>
          <a:xfrm>
            <a:off x="5035163" y="3465523"/>
            <a:ext cx="120942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99" name="Shape 499"/>
          <p:cNvSpPr txBox="1"/>
          <p:nvPr>
            <p:ph idx="13" type="body"/>
          </p:nvPr>
        </p:nvSpPr>
        <p:spPr>
          <a:xfrm>
            <a:off x="4924210" y="2838434"/>
            <a:ext cx="5781889" cy="610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accen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cxnSp>
        <p:nvCxnSpPr>
          <p:cNvPr id="500" name="Shape 500"/>
          <p:cNvCxnSpPr/>
          <p:nvPr/>
        </p:nvCxnSpPr>
        <p:spPr>
          <a:xfrm>
            <a:off x="11239577" y="2616868"/>
            <a:ext cx="1" cy="770495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cxnSp>
        <p:nvCxnSpPr>
          <p:cNvPr id="501" name="Shape 501"/>
          <p:cNvCxnSpPr/>
          <p:nvPr/>
        </p:nvCxnSpPr>
        <p:spPr>
          <a:xfrm>
            <a:off x="11239578" y="3772760"/>
            <a:ext cx="0" cy="1090826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cxnSp>
        <p:nvCxnSpPr>
          <p:cNvPr id="502" name="Shape 502"/>
          <p:cNvCxnSpPr/>
          <p:nvPr/>
        </p:nvCxnSpPr>
        <p:spPr>
          <a:xfrm>
            <a:off x="11239578" y="5248983"/>
            <a:ext cx="0" cy="1090826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cxnSp>
        <p:nvCxnSpPr>
          <p:cNvPr id="503" name="Shape 503"/>
          <p:cNvCxnSpPr/>
          <p:nvPr/>
        </p:nvCxnSpPr>
        <p:spPr>
          <a:xfrm flipH="1">
            <a:off x="11239577" y="6725206"/>
            <a:ext cx="1" cy="1090825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504" name="Shape 504"/>
          <p:cNvSpPr/>
          <p:nvPr/>
        </p:nvSpPr>
        <p:spPr>
          <a:xfrm rot="8100000">
            <a:off x="11030988" y="2353630"/>
            <a:ext cx="417178" cy="417178"/>
          </a:xfrm>
          <a:prstGeom prst="teardrop">
            <a:avLst>
              <a:gd fmla="val 100000" name="adj"/>
            </a:avLst>
          </a:prstGeom>
          <a:solidFill>
            <a:schemeClr val="dk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5" name="Shape 505"/>
          <p:cNvSpPr/>
          <p:nvPr/>
        </p:nvSpPr>
        <p:spPr>
          <a:xfrm>
            <a:off x="11046879" y="3387363"/>
            <a:ext cx="385397" cy="385397"/>
          </a:xfrm>
          <a:prstGeom prst="ellipse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6" name="Shape 506"/>
          <p:cNvSpPr/>
          <p:nvPr/>
        </p:nvSpPr>
        <p:spPr>
          <a:xfrm>
            <a:off x="11046879" y="4863586"/>
            <a:ext cx="385397" cy="385397"/>
          </a:xfrm>
          <a:prstGeom prst="ellipse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7" name="Shape 507"/>
          <p:cNvSpPr/>
          <p:nvPr/>
        </p:nvSpPr>
        <p:spPr>
          <a:xfrm>
            <a:off x="11046879" y="6339809"/>
            <a:ext cx="385397" cy="385397"/>
          </a:xfrm>
          <a:prstGeom prst="ellipse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8" name="Shape 508"/>
          <p:cNvSpPr/>
          <p:nvPr/>
        </p:nvSpPr>
        <p:spPr>
          <a:xfrm>
            <a:off x="11046879" y="7816031"/>
            <a:ext cx="385397" cy="385397"/>
          </a:xfrm>
          <a:prstGeom prst="ellipse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9" name="Shape 509"/>
          <p:cNvSpPr txBox="1"/>
          <p:nvPr>
            <p:ph idx="14" type="body"/>
          </p:nvPr>
        </p:nvSpPr>
        <p:spPr>
          <a:xfrm>
            <a:off x="11534568" y="2318517"/>
            <a:ext cx="5634586" cy="4872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10" name="Shape 510"/>
          <p:cNvSpPr txBox="1"/>
          <p:nvPr>
            <p:ph idx="15" type="body"/>
          </p:nvPr>
        </p:nvSpPr>
        <p:spPr>
          <a:xfrm>
            <a:off x="11534567" y="3336429"/>
            <a:ext cx="5634586" cy="4872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11" name="Shape 511"/>
          <p:cNvSpPr txBox="1"/>
          <p:nvPr>
            <p:ph idx="16" type="body"/>
          </p:nvPr>
        </p:nvSpPr>
        <p:spPr>
          <a:xfrm>
            <a:off x="11534568" y="3823693"/>
            <a:ext cx="5634586" cy="8742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84150" lvl="0" marL="28575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12" name="Shape 512"/>
          <p:cNvSpPr txBox="1"/>
          <p:nvPr>
            <p:ph idx="17" type="body"/>
          </p:nvPr>
        </p:nvSpPr>
        <p:spPr>
          <a:xfrm>
            <a:off x="11534567" y="4793549"/>
            <a:ext cx="5634586" cy="4872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13" name="Shape 513"/>
          <p:cNvSpPr txBox="1"/>
          <p:nvPr>
            <p:ph idx="18" type="body"/>
          </p:nvPr>
        </p:nvSpPr>
        <p:spPr>
          <a:xfrm>
            <a:off x="11534568" y="5280813"/>
            <a:ext cx="5634586" cy="8742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84150" lvl="0" marL="28575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14" name="Shape 514"/>
          <p:cNvSpPr txBox="1"/>
          <p:nvPr>
            <p:ph idx="19" type="body"/>
          </p:nvPr>
        </p:nvSpPr>
        <p:spPr>
          <a:xfrm>
            <a:off x="11534566" y="6250669"/>
            <a:ext cx="5634586" cy="4872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15" name="Shape 515"/>
          <p:cNvSpPr txBox="1"/>
          <p:nvPr>
            <p:ph idx="20" type="body"/>
          </p:nvPr>
        </p:nvSpPr>
        <p:spPr>
          <a:xfrm>
            <a:off x="11534567" y="6737933"/>
            <a:ext cx="5634586" cy="8742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84150" lvl="0" marL="28575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16" name="Shape 516"/>
          <p:cNvSpPr txBox="1"/>
          <p:nvPr>
            <p:ph idx="21" type="body"/>
          </p:nvPr>
        </p:nvSpPr>
        <p:spPr>
          <a:xfrm>
            <a:off x="11534565" y="7714164"/>
            <a:ext cx="5634586" cy="4872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17" name="Shape 517"/>
          <p:cNvSpPr txBox="1"/>
          <p:nvPr>
            <p:ph idx="22" type="body"/>
          </p:nvPr>
        </p:nvSpPr>
        <p:spPr>
          <a:xfrm>
            <a:off x="11534566" y="8201428"/>
            <a:ext cx="5634586" cy="8742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84150" lvl="0" marL="28575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18" name="Shape 518"/>
          <p:cNvSpPr txBox="1"/>
          <p:nvPr>
            <p:ph idx="23" type="body"/>
          </p:nvPr>
        </p:nvSpPr>
        <p:spPr>
          <a:xfrm>
            <a:off x="4924210" y="5718579"/>
            <a:ext cx="5777098" cy="4872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19" name="Shape 519"/>
          <p:cNvSpPr txBox="1"/>
          <p:nvPr>
            <p:ph idx="24" type="body"/>
          </p:nvPr>
        </p:nvSpPr>
        <p:spPr>
          <a:xfrm>
            <a:off x="4924210" y="6205843"/>
            <a:ext cx="5777098" cy="114343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84150" lvl="0" marL="28575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20" name="Shape 520"/>
          <p:cNvSpPr txBox="1"/>
          <p:nvPr>
            <p:ph idx="25" type="body"/>
          </p:nvPr>
        </p:nvSpPr>
        <p:spPr>
          <a:xfrm>
            <a:off x="4924210" y="7475020"/>
            <a:ext cx="5777098" cy="4872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21" name="Shape 521"/>
          <p:cNvSpPr txBox="1"/>
          <p:nvPr>
            <p:ph idx="26" type="body"/>
          </p:nvPr>
        </p:nvSpPr>
        <p:spPr>
          <a:xfrm>
            <a:off x="4924210" y="7962284"/>
            <a:ext cx="5777098" cy="11506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184150" lvl="0" marL="28575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9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9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9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9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4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4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6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6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4 Images, Captions &amp; Texts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Shape 523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24" name="Shape 524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25" name="Shape 525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526" name="Shape 526"/>
          <p:cNvSpPr txBox="1"/>
          <p:nvPr>
            <p:ph idx="1" type="body"/>
          </p:nvPr>
        </p:nvSpPr>
        <p:spPr>
          <a:xfrm>
            <a:off x="1122885" y="6780058"/>
            <a:ext cx="3689747" cy="1716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27" name="Shape 527"/>
          <p:cNvSpPr txBox="1"/>
          <p:nvPr>
            <p:ph idx="2" type="body"/>
          </p:nvPr>
        </p:nvSpPr>
        <p:spPr>
          <a:xfrm>
            <a:off x="1122885" y="5838863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28" name="Shape 528"/>
          <p:cNvSpPr/>
          <p:nvPr/>
        </p:nvSpPr>
        <p:spPr>
          <a:xfrm>
            <a:off x="2053809" y="6555903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29" name="Shape 529"/>
          <p:cNvSpPr/>
          <p:nvPr>
            <p:ph idx="3" type="pic"/>
          </p:nvPr>
        </p:nvSpPr>
        <p:spPr>
          <a:xfrm>
            <a:off x="1523643" y="2731688"/>
            <a:ext cx="2888231" cy="2886903"/>
          </a:xfrm>
          <a:prstGeom prst="rect">
            <a:avLst/>
          </a:prstGeom>
          <a:solidFill>
            <a:srgbClr val="DAF5F2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30" name="Shape 530"/>
          <p:cNvSpPr/>
          <p:nvPr>
            <p:ph idx="4" type="pic"/>
          </p:nvPr>
        </p:nvSpPr>
        <p:spPr>
          <a:xfrm>
            <a:off x="5750674" y="2731688"/>
            <a:ext cx="2888231" cy="2886903"/>
          </a:xfrm>
          <a:prstGeom prst="rect">
            <a:avLst/>
          </a:prstGeom>
          <a:solidFill>
            <a:srgbClr val="ECFBCC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31" name="Shape 531"/>
          <p:cNvSpPr/>
          <p:nvPr>
            <p:ph idx="5" type="pic"/>
          </p:nvPr>
        </p:nvSpPr>
        <p:spPr>
          <a:xfrm>
            <a:off x="9977705" y="2731688"/>
            <a:ext cx="2888231" cy="2886903"/>
          </a:xfrm>
          <a:prstGeom prst="rect">
            <a:avLst/>
          </a:prstGeom>
          <a:solidFill>
            <a:srgbClr val="FEE1E1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32" name="Shape 532"/>
          <p:cNvSpPr/>
          <p:nvPr>
            <p:ph idx="6" type="pic"/>
          </p:nvPr>
        </p:nvSpPr>
        <p:spPr>
          <a:xfrm>
            <a:off x="14204736" y="2731688"/>
            <a:ext cx="2888231" cy="2886903"/>
          </a:xfrm>
          <a:prstGeom prst="rect">
            <a:avLst/>
          </a:prstGeom>
          <a:solidFill>
            <a:srgbClr val="C6EEF8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33" name="Shape 533"/>
          <p:cNvSpPr txBox="1"/>
          <p:nvPr>
            <p:ph idx="7" type="body"/>
          </p:nvPr>
        </p:nvSpPr>
        <p:spPr>
          <a:xfrm>
            <a:off x="5349916" y="6780058"/>
            <a:ext cx="3689747" cy="1716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34" name="Shape 534"/>
          <p:cNvSpPr txBox="1"/>
          <p:nvPr>
            <p:ph idx="8" type="body"/>
          </p:nvPr>
        </p:nvSpPr>
        <p:spPr>
          <a:xfrm>
            <a:off x="5349916" y="5838863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35" name="Shape 535"/>
          <p:cNvSpPr/>
          <p:nvPr/>
        </p:nvSpPr>
        <p:spPr>
          <a:xfrm>
            <a:off x="6280840" y="6555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36" name="Shape 536"/>
          <p:cNvSpPr txBox="1"/>
          <p:nvPr>
            <p:ph idx="9" type="body"/>
          </p:nvPr>
        </p:nvSpPr>
        <p:spPr>
          <a:xfrm>
            <a:off x="9576947" y="6780058"/>
            <a:ext cx="3689747" cy="1716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37" name="Shape 537"/>
          <p:cNvSpPr txBox="1"/>
          <p:nvPr>
            <p:ph idx="13" type="body"/>
          </p:nvPr>
        </p:nvSpPr>
        <p:spPr>
          <a:xfrm>
            <a:off x="9576947" y="5838863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38" name="Shape 538"/>
          <p:cNvSpPr/>
          <p:nvPr/>
        </p:nvSpPr>
        <p:spPr>
          <a:xfrm>
            <a:off x="10507871" y="655590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39" name="Shape 539"/>
          <p:cNvSpPr txBox="1"/>
          <p:nvPr>
            <p:ph idx="14" type="body"/>
          </p:nvPr>
        </p:nvSpPr>
        <p:spPr>
          <a:xfrm>
            <a:off x="13803978" y="6780058"/>
            <a:ext cx="3689747" cy="1716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40" name="Shape 540"/>
          <p:cNvSpPr txBox="1"/>
          <p:nvPr>
            <p:ph idx="15" type="body"/>
          </p:nvPr>
        </p:nvSpPr>
        <p:spPr>
          <a:xfrm>
            <a:off x="13803978" y="5838863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41" name="Shape 541"/>
          <p:cNvSpPr/>
          <p:nvPr/>
        </p:nvSpPr>
        <p:spPr>
          <a:xfrm>
            <a:off x="14734902" y="6555903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8 Images, Captions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Shape 543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44" name="Shape 544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45" name="Shape 545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546" name="Shape 546"/>
          <p:cNvSpPr txBox="1"/>
          <p:nvPr>
            <p:ph idx="1" type="body"/>
          </p:nvPr>
        </p:nvSpPr>
        <p:spPr>
          <a:xfrm>
            <a:off x="934199" y="4706921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47" name="Shape 547"/>
          <p:cNvSpPr/>
          <p:nvPr>
            <p:ph idx="2" type="pic"/>
          </p:nvPr>
        </p:nvSpPr>
        <p:spPr>
          <a:xfrm>
            <a:off x="1484558" y="2119084"/>
            <a:ext cx="2589028" cy="2587837"/>
          </a:xfrm>
          <a:prstGeom prst="rect">
            <a:avLst/>
          </a:prstGeom>
          <a:solidFill>
            <a:srgbClr val="DAF5F2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48" name="Shape 548"/>
          <p:cNvSpPr/>
          <p:nvPr>
            <p:ph idx="3" type="pic"/>
          </p:nvPr>
        </p:nvSpPr>
        <p:spPr>
          <a:xfrm>
            <a:off x="5711589" y="2119084"/>
            <a:ext cx="2589028" cy="2587837"/>
          </a:xfrm>
          <a:prstGeom prst="rect">
            <a:avLst/>
          </a:prstGeom>
          <a:solidFill>
            <a:srgbClr val="ECFBCC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49" name="Shape 549"/>
          <p:cNvSpPr/>
          <p:nvPr>
            <p:ph idx="4" type="pic"/>
          </p:nvPr>
        </p:nvSpPr>
        <p:spPr>
          <a:xfrm>
            <a:off x="9938620" y="2119084"/>
            <a:ext cx="2589028" cy="2587837"/>
          </a:xfrm>
          <a:prstGeom prst="rect">
            <a:avLst/>
          </a:prstGeom>
          <a:solidFill>
            <a:srgbClr val="FEE1E1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50" name="Shape 550"/>
          <p:cNvSpPr/>
          <p:nvPr>
            <p:ph idx="5" type="pic"/>
          </p:nvPr>
        </p:nvSpPr>
        <p:spPr>
          <a:xfrm>
            <a:off x="14165652" y="2119084"/>
            <a:ext cx="2589028" cy="2587837"/>
          </a:xfrm>
          <a:prstGeom prst="rect">
            <a:avLst/>
          </a:prstGeom>
          <a:solidFill>
            <a:srgbClr val="C6EEF8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51" name="Shape 551"/>
          <p:cNvSpPr txBox="1"/>
          <p:nvPr>
            <p:ph idx="6" type="body"/>
          </p:nvPr>
        </p:nvSpPr>
        <p:spPr>
          <a:xfrm>
            <a:off x="5161230" y="4706921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52" name="Shape 552"/>
          <p:cNvSpPr txBox="1"/>
          <p:nvPr>
            <p:ph idx="7" type="body"/>
          </p:nvPr>
        </p:nvSpPr>
        <p:spPr>
          <a:xfrm>
            <a:off x="9388261" y="4706921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53" name="Shape 553"/>
          <p:cNvSpPr txBox="1"/>
          <p:nvPr>
            <p:ph idx="8" type="body"/>
          </p:nvPr>
        </p:nvSpPr>
        <p:spPr>
          <a:xfrm>
            <a:off x="13615292" y="4706921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54" name="Shape 554"/>
          <p:cNvSpPr txBox="1"/>
          <p:nvPr>
            <p:ph idx="9" type="body"/>
          </p:nvPr>
        </p:nvSpPr>
        <p:spPr>
          <a:xfrm>
            <a:off x="934199" y="8447406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55" name="Shape 555"/>
          <p:cNvSpPr/>
          <p:nvPr>
            <p:ph idx="13" type="pic"/>
          </p:nvPr>
        </p:nvSpPr>
        <p:spPr>
          <a:xfrm>
            <a:off x="1484558" y="5859569"/>
            <a:ext cx="2589028" cy="2587837"/>
          </a:xfrm>
          <a:prstGeom prst="rect">
            <a:avLst/>
          </a:prstGeom>
          <a:solidFill>
            <a:srgbClr val="DAF5F2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56" name="Shape 556"/>
          <p:cNvSpPr/>
          <p:nvPr>
            <p:ph idx="14" type="pic"/>
          </p:nvPr>
        </p:nvSpPr>
        <p:spPr>
          <a:xfrm>
            <a:off x="5711589" y="5859569"/>
            <a:ext cx="2589028" cy="2587837"/>
          </a:xfrm>
          <a:prstGeom prst="rect">
            <a:avLst/>
          </a:prstGeom>
          <a:solidFill>
            <a:srgbClr val="ECFBCC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57" name="Shape 557"/>
          <p:cNvSpPr/>
          <p:nvPr>
            <p:ph idx="15" type="pic"/>
          </p:nvPr>
        </p:nvSpPr>
        <p:spPr>
          <a:xfrm>
            <a:off x="9938620" y="5859569"/>
            <a:ext cx="2589028" cy="2587837"/>
          </a:xfrm>
          <a:prstGeom prst="rect">
            <a:avLst/>
          </a:prstGeom>
          <a:solidFill>
            <a:srgbClr val="FEE1E1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58" name="Shape 558"/>
          <p:cNvSpPr/>
          <p:nvPr>
            <p:ph idx="16" type="pic"/>
          </p:nvPr>
        </p:nvSpPr>
        <p:spPr>
          <a:xfrm>
            <a:off x="14165652" y="5859569"/>
            <a:ext cx="2589028" cy="2587837"/>
          </a:xfrm>
          <a:prstGeom prst="rect">
            <a:avLst/>
          </a:prstGeom>
          <a:solidFill>
            <a:srgbClr val="C6EEF8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59" name="Shape 559"/>
          <p:cNvSpPr txBox="1"/>
          <p:nvPr>
            <p:ph idx="17" type="body"/>
          </p:nvPr>
        </p:nvSpPr>
        <p:spPr>
          <a:xfrm>
            <a:off x="5161230" y="8447406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60" name="Shape 560"/>
          <p:cNvSpPr txBox="1"/>
          <p:nvPr>
            <p:ph idx="18" type="body"/>
          </p:nvPr>
        </p:nvSpPr>
        <p:spPr>
          <a:xfrm>
            <a:off x="9388261" y="8447406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61" name="Shape 561"/>
          <p:cNvSpPr txBox="1"/>
          <p:nvPr>
            <p:ph idx="19" type="body"/>
          </p:nvPr>
        </p:nvSpPr>
        <p:spPr>
          <a:xfrm>
            <a:off x="13615292" y="8447406"/>
            <a:ext cx="368974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Images, Captions &amp; Texts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Shape 563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64" name="Shape 564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65" name="Shape 565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566" name="Shape 566"/>
          <p:cNvSpPr txBox="1"/>
          <p:nvPr>
            <p:ph idx="1" type="body"/>
          </p:nvPr>
        </p:nvSpPr>
        <p:spPr>
          <a:xfrm>
            <a:off x="1886770" y="6780058"/>
            <a:ext cx="4510967" cy="1716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67" name="Shape 567"/>
          <p:cNvSpPr txBox="1"/>
          <p:nvPr>
            <p:ph idx="2" type="body"/>
          </p:nvPr>
        </p:nvSpPr>
        <p:spPr>
          <a:xfrm>
            <a:off x="1886770" y="5838863"/>
            <a:ext cx="451096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68" name="Shape 568"/>
          <p:cNvSpPr/>
          <p:nvPr/>
        </p:nvSpPr>
        <p:spPr>
          <a:xfrm>
            <a:off x="3228304" y="6555903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69" name="Shape 569"/>
          <p:cNvSpPr/>
          <p:nvPr>
            <p:ph idx="3" type="pic"/>
          </p:nvPr>
        </p:nvSpPr>
        <p:spPr>
          <a:xfrm>
            <a:off x="2698138" y="2731688"/>
            <a:ext cx="2888231" cy="2886903"/>
          </a:xfrm>
          <a:prstGeom prst="rect">
            <a:avLst/>
          </a:prstGeom>
          <a:solidFill>
            <a:srgbClr val="DAF5F2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70" name="Shape 570"/>
          <p:cNvSpPr/>
          <p:nvPr>
            <p:ph idx="4" type="pic"/>
          </p:nvPr>
        </p:nvSpPr>
        <p:spPr>
          <a:xfrm>
            <a:off x="7699884" y="2731688"/>
            <a:ext cx="2888231" cy="2886903"/>
          </a:xfrm>
          <a:prstGeom prst="rect">
            <a:avLst/>
          </a:prstGeom>
          <a:solidFill>
            <a:srgbClr val="ECFBCC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71" name="Shape 571"/>
          <p:cNvSpPr/>
          <p:nvPr>
            <p:ph idx="5" type="pic"/>
          </p:nvPr>
        </p:nvSpPr>
        <p:spPr>
          <a:xfrm>
            <a:off x="12701630" y="2731688"/>
            <a:ext cx="2888231" cy="2886903"/>
          </a:xfrm>
          <a:prstGeom prst="rect">
            <a:avLst/>
          </a:prstGeom>
          <a:solidFill>
            <a:srgbClr val="FEE1E1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72" name="Shape 572"/>
          <p:cNvSpPr txBox="1"/>
          <p:nvPr>
            <p:ph idx="6" type="body"/>
          </p:nvPr>
        </p:nvSpPr>
        <p:spPr>
          <a:xfrm>
            <a:off x="6888516" y="6780058"/>
            <a:ext cx="4510967" cy="1716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73" name="Shape 573"/>
          <p:cNvSpPr txBox="1"/>
          <p:nvPr>
            <p:ph idx="7" type="body"/>
          </p:nvPr>
        </p:nvSpPr>
        <p:spPr>
          <a:xfrm>
            <a:off x="6888516" y="5838863"/>
            <a:ext cx="451096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74" name="Shape 574"/>
          <p:cNvSpPr/>
          <p:nvPr/>
        </p:nvSpPr>
        <p:spPr>
          <a:xfrm>
            <a:off x="8230050" y="6555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75" name="Shape 575"/>
          <p:cNvSpPr txBox="1"/>
          <p:nvPr>
            <p:ph idx="8" type="body"/>
          </p:nvPr>
        </p:nvSpPr>
        <p:spPr>
          <a:xfrm>
            <a:off x="11890262" y="6780058"/>
            <a:ext cx="4510967" cy="1716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76" name="Shape 576"/>
          <p:cNvSpPr txBox="1"/>
          <p:nvPr>
            <p:ph idx="9" type="body"/>
          </p:nvPr>
        </p:nvSpPr>
        <p:spPr>
          <a:xfrm>
            <a:off x="11890262" y="5838863"/>
            <a:ext cx="451096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77" name="Shape 577"/>
          <p:cNvSpPr/>
          <p:nvPr/>
        </p:nvSpPr>
        <p:spPr>
          <a:xfrm>
            <a:off x="13231795" y="655590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inal Slid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type="title"/>
          </p:nvPr>
        </p:nvSpPr>
        <p:spPr>
          <a:xfrm>
            <a:off x="475989" y="3650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6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3" name="Shape 53"/>
          <p:cNvSpPr/>
          <p:nvPr/>
        </p:nvSpPr>
        <p:spPr>
          <a:xfrm>
            <a:off x="8171304" y="5074275"/>
            <a:ext cx="64807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4" name="Shape 54"/>
          <p:cNvSpPr/>
          <p:nvPr/>
        </p:nvSpPr>
        <p:spPr>
          <a:xfrm>
            <a:off x="8819376" y="50742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9468624" y="50742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3200400" y="5346700"/>
            <a:ext cx="11887200" cy="7470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2" type="body"/>
          </p:nvPr>
        </p:nvSpPr>
        <p:spPr>
          <a:xfrm>
            <a:off x="3200400" y="8280400"/>
            <a:ext cx="11887200" cy="165499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rgbClr val="949FAE"/>
              </a:buClr>
              <a:buSzPct val="100000"/>
              <a:buFont typeface="Ubuntu"/>
              <a:buNone/>
              <a:defRPr b="0" i="0" sz="2000" u="none" cap="none" strike="noStrike">
                <a:solidFill>
                  <a:srgbClr val="949FAE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Wide Image - 2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80" name="Shape 580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81" name="Shape 581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582" name="Shape 582"/>
          <p:cNvSpPr txBox="1"/>
          <p:nvPr>
            <p:ph idx="1" type="body"/>
          </p:nvPr>
        </p:nvSpPr>
        <p:spPr>
          <a:xfrm>
            <a:off x="2390776" y="7289077"/>
            <a:ext cx="13506449" cy="17215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83" name="Shape 583"/>
          <p:cNvSpPr/>
          <p:nvPr>
            <p:ph idx="2" type="pic"/>
          </p:nvPr>
        </p:nvSpPr>
        <p:spPr>
          <a:xfrm>
            <a:off x="0" y="2684351"/>
            <a:ext cx="18287642" cy="63571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Wide Image - 3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86" name="Shape 586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87" name="Shape 587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588" name="Shape 588"/>
          <p:cNvSpPr txBox="1"/>
          <p:nvPr>
            <p:ph idx="1" type="body"/>
          </p:nvPr>
        </p:nvSpPr>
        <p:spPr>
          <a:xfrm>
            <a:off x="8506900" y="7289077"/>
            <a:ext cx="8603968" cy="17215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89" name="Shape 589"/>
          <p:cNvSpPr/>
          <p:nvPr>
            <p:ph idx="2" type="pic"/>
          </p:nvPr>
        </p:nvSpPr>
        <p:spPr>
          <a:xfrm>
            <a:off x="0" y="2684351"/>
            <a:ext cx="18287642" cy="63571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90" name="Shape 590"/>
          <p:cNvSpPr txBox="1"/>
          <p:nvPr>
            <p:ph idx="3" type="body"/>
          </p:nvPr>
        </p:nvSpPr>
        <p:spPr>
          <a:xfrm>
            <a:off x="2358189" y="2684351"/>
            <a:ext cx="5827868" cy="635713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91" name="Shape 591"/>
          <p:cNvSpPr txBox="1"/>
          <p:nvPr>
            <p:ph idx="4" type="body"/>
          </p:nvPr>
        </p:nvSpPr>
        <p:spPr>
          <a:xfrm>
            <a:off x="2679031" y="3031958"/>
            <a:ext cx="5086111" cy="56628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60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Wide Image - 4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94" name="Shape 594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95" name="Shape 595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596" name="Shape 596"/>
          <p:cNvSpPr txBox="1"/>
          <p:nvPr>
            <p:ph idx="1" type="body"/>
          </p:nvPr>
        </p:nvSpPr>
        <p:spPr>
          <a:xfrm>
            <a:off x="2390776" y="7289077"/>
            <a:ext cx="13506449" cy="17215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97" name="Shape 597"/>
          <p:cNvSpPr/>
          <p:nvPr>
            <p:ph idx="2" type="pic"/>
          </p:nvPr>
        </p:nvSpPr>
        <p:spPr>
          <a:xfrm>
            <a:off x="0" y="2684351"/>
            <a:ext cx="18287642" cy="63571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98" name="Shape 598"/>
          <p:cNvSpPr txBox="1"/>
          <p:nvPr>
            <p:ph idx="3" type="body"/>
          </p:nvPr>
        </p:nvSpPr>
        <p:spPr>
          <a:xfrm>
            <a:off x="0" y="6140740"/>
            <a:ext cx="18287642" cy="943542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1" i="0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599" name="Shape 599"/>
          <p:cNvSpPr txBox="1"/>
          <p:nvPr>
            <p:ph idx="4" type="body"/>
          </p:nvPr>
        </p:nvSpPr>
        <p:spPr>
          <a:xfrm>
            <a:off x="2390775" y="6157520"/>
            <a:ext cx="13506449" cy="88248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2 Images &amp; Center Text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Shape 601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02" name="Shape 602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03" name="Shape 603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604" name="Shape 604"/>
          <p:cNvSpPr/>
          <p:nvPr/>
        </p:nvSpPr>
        <p:spPr>
          <a:xfrm>
            <a:off x="6093619" y="2684464"/>
            <a:ext cx="6100763" cy="4421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05" name="Shape 605"/>
          <p:cNvSpPr txBox="1"/>
          <p:nvPr>
            <p:ph idx="1" type="body"/>
          </p:nvPr>
        </p:nvSpPr>
        <p:spPr>
          <a:xfrm>
            <a:off x="2390776" y="7289077"/>
            <a:ext cx="13506449" cy="17215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06" name="Shape 606"/>
          <p:cNvSpPr/>
          <p:nvPr>
            <p:ph idx="2" type="pic"/>
          </p:nvPr>
        </p:nvSpPr>
        <p:spPr>
          <a:xfrm>
            <a:off x="6613389" y="3532834"/>
            <a:ext cx="618989" cy="6189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07" name="Shape 607"/>
          <p:cNvSpPr txBox="1"/>
          <p:nvPr>
            <p:ph idx="3" type="body"/>
          </p:nvPr>
        </p:nvSpPr>
        <p:spPr>
          <a:xfrm>
            <a:off x="7353301" y="3458131"/>
            <a:ext cx="43138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08" name="Shape 608"/>
          <p:cNvSpPr/>
          <p:nvPr>
            <p:ph idx="4" type="pic"/>
          </p:nvPr>
        </p:nvSpPr>
        <p:spPr>
          <a:xfrm>
            <a:off x="1" y="2684462"/>
            <a:ext cx="6093616" cy="4421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09" name="Shape 609"/>
          <p:cNvSpPr/>
          <p:nvPr>
            <p:ph idx="5" type="pic"/>
          </p:nvPr>
        </p:nvSpPr>
        <p:spPr>
          <a:xfrm>
            <a:off x="12194027" y="2684462"/>
            <a:ext cx="6093616" cy="4421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10" name="Shape 610"/>
          <p:cNvSpPr/>
          <p:nvPr>
            <p:ph idx="6" type="pic"/>
          </p:nvPr>
        </p:nvSpPr>
        <p:spPr>
          <a:xfrm>
            <a:off x="6613389" y="4668664"/>
            <a:ext cx="618989" cy="6189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11" name="Shape 611"/>
          <p:cNvSpPr txBox="1"/>
          <p:nvPr>
            <p:ph idx="7" type="body"/>
          </p:nvPr>
        </p:nvSpPr>
        <p:spPr>
          <a:xfrm>
            <a:off x="7353301" y="4593961"/>
            <a:ext cx="43138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12" name="Shape 612"/>
          <p:cNvSpPr/>
          <p:nvPr>
            <p:ph idx="8" type="pic"/>
          </p:nvPr>
        </p:nvSpPr>
        <p:spPr>
          <a:xfrm>
            <a:off x="6613389" y="5804494"/>
            <a:ext cx="618989" cy="6189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13" name="Shape 613"/>
          <p:cNvSpPr txBox="1"/>
          <p:nvPr>
            <p:ph idx="9" type="body"/>
          </p:nvPr>
        </p:nvSpPr>
        <p:spPr>
          <a:xfrm>
            <a:off x="7353301" y="5729791"/>
            <a:ext cx="43138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0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enter Phone  &amp; 4 Icons, Headings, Descriptions"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Shape 615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16" name="Shape 616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617" name="Shape 617"/>
          <p:cNvSpPr txBox="1"/>
          <p:nvPr>
            <p:ph idx="1" type="body"/>
          </p:nvPr>
        </p:nvSpPr>
        <p:spPr>
          <a:xfrm>
            <a:off x="1947003" y="3713114"/>
            <a:ext cx="4945558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18" name="Shape 618"/>
          <p:cNvSpPr txBox="1"/>
          <p:nvPr>
            <p:ph idx="2" type="body"/>
          </p:nvPr>
        </p:nvSpPr>
        <p:spPr>
          <a:xfrm>
            <a:off x="1947003" y="2723793"/>
            <a:ext cx="4945558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19" name="Shape 619"/>
          <p:cNvSpPr/>
          <p:nvPr/>
        </p:nvSpPr>
        <p:spPr>
          <a:xfrm>
            <a:off x="2057954" y="348895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20" name="Shape 620"/>
          <p:cNvSpPr/>
          <p:nvPr/>
        </p:nvSpPr>
        <p:spPr>
          <a:xfrm>
            <a:off x="626586" y="2919886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21" name="Shape 621"/>
          <p:cNvSpPr/>
          <p:nvPr>
            <p:ph idx="3" type="pic"/>
          </p:nvPr>
        </p:nvSpPr>
        <p:spPr>
          <a:xfrm>
            <a:off x="879843" y="317395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22" name="Shape 622"/>
          <p:cNvSpPr txBox="1"/>
          <p:nvPr>
            <p:ph idx="4" type="body"/>
          </p:nvPr>
        </p:nvSpPr>
        <p:spPr>
          <a:xfrm>
            <a:off x="11388278" y="3776058"/>
            <a:ext cx="5030709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23" name="Shape 623"/>
          <p:cNvSpPr txBox="1"/>
          <p:nvPr>
            <p:ph idx="5" type="body"/>
          </p:nvPr>
        </p:nvSpPr>
        <p:spPr>
          <a:xfrm>
            <a:off x="11388278" y="2786737"/>
            <a:ext cx="503070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24" name="Shape 624"/>
          <p:cNvSpPr/>
          <p:nvPr/>
        </p:nvSpPr>
        <p:spPr>
          <a:xfrm>
            <a:off x="14460991" y="3551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25" name="Shape 625"/>
          <p:cNvSpPr/>
          <p:nvPr/>
        </p:nvSpPr>
        <p:spPr>
          <a:xfrm>
            <a:off x="16542148" y="2982830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26" name="Shape 626"/>
          <p:cNvSpPr/>
          <p:nvPr>
            <p:ph idx="6" type="pic"/>
          </p:nvPr>
        </p:nvSpPr>
        <p:spPr>
          <a:xfrm>
            <a:off x="16795405" y="3236902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27" name="Shape 627"/>
          <p:cNvSpPr txBox="1"/>
          <p:nvPr>
            <p:ph idx="7" type="body"/>
          </p:nvPr>
        </p:nvSpPr>
        <p:spPr>
          <a:xfrm>
            <a:off x="1947003" y="7001529"/>
            <a:ext cx="4945558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28" name="Shape 628"/>
          <p:cNvSpPr txBox="1"/>
          <p:nvPr>
            <p:ph idx="8" type="body"/>
          </p:nvPr>
        </p:nvSpPr>
        <p:spPr>
          <a:xfrm>
            <a:off x="1947003" y="6012208"/>
            <a:ext cx="4945558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29" name="Shape 629"/>
          <p:cNvSpPr/>
          <p:nvPr/>
        </p:nvSpPr>
        <p:spPr>
          <a:xfrm>
            <a:off x="2057954" y="677737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30" name="Shape 630"/>
          <p:cNvSpPr/>
          <p:nvPr/>
        </p:nvSpPr>
        <p:spPr>
          <a:xfrm>
            <a:off x="626586" y="6208301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31" name="Shape 631"/>
          <p:cNvSpPr/>
          <p:nvPr>
            <p:ph idx="9" type="pic"/>
          </p:nvPr>
        </p:nvSpPr>
        <p:spPr>
          <a:xfrm>
            <a:off x="879843" y="6462373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32" name="Shape 632"/>
          <p:cNvSpPr txBox="1"/>
          <p:nvPr>
            <p:ph idx="13" type="body"/>
          </p:nvPr>
        </p:nvSpPr>
        <p:spPr>
          <a:xfrm>
            <a:off x="11388278" y="7001529"/>
            <a:ext cx="5030709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33" name="Shape 633"/>
          <p:cNvSpPr txBox="1"/>
          <p:nvPr>
            <p:ph idx="14" type="body"/>
          </p:nvPr>
        </p:nvSpPr>
        <p:spPr>
          <a:xfrm>
            <a:off x="11388278" y="6012208"/>
            <a:ext cx="503070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34" name="Shape 634"/>
          <p:cNvSpPr/>
          <p:nvPr/>
        </p:nvSpPr>
        <p:spPr>
          <a:xfrm>
            <a:off x="14460991" y="6777374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35" name="Shape 635"/>
          <p:cNvSpPr/>
          <p:nvPr/>
        </p:nvSpPr>
        <p:spPr>
          <a:xfrm>
            <a:off x="16542148" y="6208301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36" name="Shape 636"/>
          <p:cNvSpPr/>
          <p:nvPr>
            <p:ph idx="15" type="pic"/>
          </p:nvPr>
        </p:nvSpPr>
        <p:spPr>
          <a:xfrm>
            <a:off x="16795405" y="6462373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pic>
        <p:nvPicPr>
          <p:cNvPr id="637" name="Shape 6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81603" y="2228602"/>
            <a:ext cx="3572141" cy="7297763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Shape 638"/>
          <p:cNvSpPr/>
          <p:nvPr>
            <p:ph idx="16" type="pic"/>
          </p:nvPr>
        </p:nvSpPr>
        <p:spPr>
          <a:xfrm>
            <a:off x="7642859" y="3165437"/>
            <a:ext cx="3055621" cy="54832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39" name="Shape 639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enter Image &amp; 4 Icons, Headings, Descriptions"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hape 641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42" name="Shape 642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643" name="Shape 643"/>
          <p:cNvSpPr/>
          <p:nvPr>
            <p:ph idx="2" type="pic"/>
          </p:nvPr>
        </p:nvSpPr>
        <p:spPr>
          <a:xfrm>
            <a:off x="6126646" y="1944914"/>
            <a:ext cx="6069156" cy="83404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44" name="Shape 644"/>
          <p:cNvSpPr txBox="1"/>
          <p:nvPr>
            <p:ph idx="1" type="body"/>
          </p:nvPr>
        </p:nvSpPr>
        <p:spPr>
          <a:xfrm>
            <a:off x="1947003" y="3713114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45" name="Shape 645"/>
          <p:cNvSpPr txBox="1"/>
          <p:nvPr>
            <p:ph idx="3" type="body"/>
          </p:nvPr>
        </p:nvSpPr>
        <p:spPr>
          <a:xfrm>
            <a:off x="1947003" y="2723793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46" name="Shape 646"/>
          <p:cNvSpPr/>
          <p:nvPr/>
        </p:nvSpPr>
        <p:spPr>
          <a:xfrm>
            <a:off x="2057954" y="348895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47" name="Shape 647"/>
          <p:cNvSpPr/>
          <p:nvPr/>
        </p:nvSpPr>
        <p:spPr>
          <a:xfrm>
            <a:off x="626586" y="2919886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48" name="Shape 648"/>
          <p:cNvSpPr/>
          <p:nvPr>
            <p:ph idx="4" type="pic"/>
          </p:nvPr>
        </p:nvSpPr>
        <p:spPr>
          <a:xfrm>
            <a:off x="879843" y="317395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49" name="Shape 649"/>
          <p:cNvSpPr txBox="1"/>
          <p:nvPr>
            <p:ph idx="5" type="body"/>
          </p:nvPr>
        </p:nvSpPr>
        <p:spPr>
          <a:xfrm>
            <a:off x="12168390" y="3776058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50" name="Shape 650"/>
          <p:cNvSpPr txBox="1"/>
          <p:nvPr>
            <p:ph idx="6" type="body"/>
          </p:nvPr>
        </p:nvSpPr>
        <p:spPr>
          <a:xfrm>
            <a:off x="12168390" y="2786737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51" name="Shape 651"/>
          <p:cNvSpPr/>
          <p:nvPr/>
        </p:nvSpPr>
        <p:spPr>
          <a:xfrm>
            <a:off x="14460991" y="3551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52" name="Shape 652"/>
          <p:cNvSpPr/>
          <p:nvPr/>
        </p:nvSpPr>
        <p:spPr>
          <a:xfrm>
            <a:off x="16542148" y="2982830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53" name="Shape 653"/>
          <p:cNvSpPr/>
          <p:nvPr>
            <p:ph idx="7" type="pic"/>
          </p:nvPr>
        </p:nvSpPr>
        <p:spPr>
          <a:xfrm>
            <a:off x="16795405" y="3236902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54" name="Shape 654"/>
          <p:cNvSpPr txBox="1"/>
          <p:nvPr>
            <p:ph idx="8" type="body"/>
          </p:nvPr>
        </p:nvSpPr>
        <p:spPr>
          <a:xfrm>
            <a:off x="1947003" y="7001529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55" name="Shape 655"/>
          <p:cNvSpPr txBox="1"/>
          <p:nvPr>
            <p:ph idx="9" type="body"/>
          </p:nvPr>
        </p:nvSpPr>
        <p:spPr>
          <a:xfrm>
            <a:off x="1947003" y="6012208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56" name="Shape 656"/>
          <p:cNvSpPr/>
          <p:nvPr/>
        </p:nvSpPr>
        <p:spPr>
          <a:xfrm>
            <a:off x="2057954" y="677737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57" name="Shape 657"/>
          <p:cNvSpPr/>
          <p:nvPr/>
        </p:nvSpPr>
        <p:spPr>
          <a:xfrm>
            <a:off x="626586" y="6208301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58" name="Shape 658"/>
          <p:cNvSpPr/>
          <p:nvPr>
            <p:ph idx="13" type="pic"/>
          </p:nvPr>
        </p:nvSpPr>
        <p:spPr>
          <a:xfrm>
            <a:off x="879843" y="6462373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59" name="Shape 659"/>
          <p:cNvSpPr txBox="1"/>
          <p:nvPr>
            <p:ph idx="14" type="body"/>
          </p:nvPr>
        </p:nvSpPr>
        <p:spPr>
          <a:xfrm>
            <a:off x="12168390" y="7001529"/>
            <a:ext cx="4250597" cy="205680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60" name="Shape 660"/>
          <p:cNvSpPr txBox="1"/>
          <p:nvPr>
            <p:ph idx="15" type="body"/>
          </p:nvPr>
        </p:nvSpPr>
        <p:spPr>
          <a:xfrm>
            <a:off x="12168390" y="6012208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61" name="Shape 661"/>
          <p:cNvSpPr/>
          <p:nvPr/>
        </p:nvSpPr>
        <p:spPr>
          <a:xfrm>
            <a:off x="14460991" y="6777374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62" name="Shape 662"/>
          <p:cNvSpPr/>
          <p:nvPr/>
        </p:nvSpPr>
        <p:spPr>
          <a:xfrm>
            <a:off x="16542148" y="6208301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63" name="Shape 663"/>
          <p:cNvSpPr/>
          <p:nvPr>
            <p:ph idx="16" type="pic"/>
          </p:nvPr>
        </p:nvSpPr>
        <p:spPr>
          <a:xfrm>
            <a:off x="16795405" y="6462373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2 Images, Headings &amp; Texts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Shape 665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66" name="Shape 666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67" name="Shape 667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668" name="Shape 668"/>
          <p:cNvSpPr/>
          <p:nvPr>
            <p:ph idx="2" type="pic"/>
          </p:nvPr>
        </p:nvSpPr>
        <p:spPr>
          <a:xfrm>
            <a:off x="8513005" y="2520949"/>
            <a:ext cx="9776571" cy="3957682"/>
          </a:xfrm>
          <a:prstGeom prst="rect">
            <a:avLst/>
          </a:prstGeom>
          <a:solidFill>
            <a:srgbClr val="ECFBCC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69" name="Shape 669"/>
          <p:cNvSpPr/>
          <p:nvPr>
            <p:ph idx="3" type="pic"/>
          </p:nvPr>
        </p:nvSpPr>
        <p:spPr>
          <a:xfrm>
            <a:off x="-1" y="2520949"/>
            <a:ext cx="9776572" cy="3957682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70" name="Shape 670"/>
          <p:cNvSpPr txBox="1"/>
          <p:nvPr>
            <p:ph idx="1" type="body"/>
          </p:nvPr>
        </p:nvSpPr>
        <p:spPr>
          <a:xfrm>
            <a:off x="1351485" y="7642973"/>
            <a:ext cx="6400609" cy="1716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71" name="Shape 671"/>
          <p:cNvSpPr txBox="1"/>
          <p:nvPr>
            <p:ph idx="4" type="body"/>
          </p:nvPr>
        </p:nvSpPr>
        <p:spPr>
          <a:xfrm>
            <a:off x="1351485" y="6701778"/>
            <a:ext cx="640060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72" name="Shape 672"/>
          <p:cNvSpPr/>
          <p:nvPr/>
        </p:nvSpPr>
        <p:spPr>
          <a:xfrm>
            <a:off x="1456909" y="7418818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73" name="Shape 673"/>
          <p:cNvSpPr txBox="1"/>
          <p:nvPr>
            <p:ph idx="5" type="body"/>
          </p:nvPr>
        </p:nvSpPr>
        <p:spPr>
          <a:xfrm>
            <a:off x="10408210" y="7642973"/>
            <a:ext cx="6400609" cy="1716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74" name="Shape 674"/>
          <p:cNvSpPr txBox="1"/>
          <p:nvPr>
            <p:ph idx="6" type="body"/>
          </p:nvPr>
        </p:nvSpPr>
        <p:spPr>
          <a:xfrm>
            <a:off x="10408210" y="6701778"/>
            <a:ext cx="640060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75" name="Shape 675"/>
          <p:cNvSpPr/>
          <p:nvPr/>
        </p:nvSpPr>
        <p:spPr>
          <a:xfrm>
            <a:off x="10513634" y="7418818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2 Images, Headings &amp; Texts - 2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78" name="Shape 678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79" name="Shape 679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680" name="Shape 680"/>
          <p:cNvSpPr txBox="1"/>
          <p:nvPr>
            <p:ph idx="1" type="body"/>
          </p:nvPr>
        </p:nvSpPr>
        <p:spPr>
          <a:xfrm>
            <a:off x="6057900" y="3646421"/>
            <a:ext cx="8877300" cy="1716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81" name="Shape 681"/>
          <p:cNvSpPr txBox="1"/>
          <p:nvPr>
            <p:ph idx="2" type="body"/>
          </p:nvPr>
        </p:nvSpPr>
        <p:spPr>
          <a:xfrm>
            <a:off x="6057900" y="2705226"/>
            <a:ext cx="8877300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82" name="Shape 682"/>
          <p:cNvSpPr/>
          <p:nvPr/>
        </p:nvSpPr>
        <p:spPr>
          <a:xfrm>
            <a:off x="6163324" y="3422266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83" name="Shape 683"/>
          <p:cNvSpPr/>
          <p:nvPr>
            <p:ph idx="3" type="pic"/>
          </p:nvPr>
        </p:nvSpPr>
        <p:spPr>
          <a:xfrm>
            <a:off x="2857481" y="2578957"/>
            <a:ext cx="2888231" cy="2886903"/>
          </a:xfrm>
          <a:prstGeom prst="rect">
            <a:avLst/>
          </a:prstGeom>
          <a:solidFill>
            <a:srgbClr val="DAF5F2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84" name="Shape 684"/>
          <p:cNvSpPr txBox="1"/>
          <p:nvPr>
            <p:ph idx="4" type="body"/>
          </p:nvPr>
        </p:nvSpPr>
        <p:spPr>
          <a:xfrm>
            <a:off x="6057900" y="7054075"/>
            <a:ext cx="8877300" cy="17166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85" name="Shape 685"/>
          <p:cNvSpPr txBox="1"/>
          <p:nvPr>
            <p:ph idx="5" type="body"/>
          </p:nvPr>
        </p:nvSpPr>
        <p:spPr>
          <a:xfrm>
            <a:off x="6057900" y="6112880"/>
            <a:ext cx="8877300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86" name="Shape 686"/>
          <p:cNvSpPr/>
          <p:nvPr/>
        </p:nvSpPr>
        <p:spPr>
          <a:xfrm>
            <a:off x="6163324" y="6829920"/>
            <a:ext cx="1827899" cy="72008"/>
          </a:xfrm>
          <a:prstGeom prst="rect">
            <a:avLst/>
          </a:prstGeom>
          <a:solidFill>
            <a:schemeClr val="accent2"/>
          </a:solidFill>
          <a:ln cap="flat" cmpd="sng" w="1270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87" name="Shape 687"/>
          <p:cNvSpPr/>
          <p:nvPr>
            <p:ph idx="6" type="pic"/>
          </p:nvPr>
        </p:nvSpPr>
        <p:spPr>
          <a:xfrm>
            <a:off x="2857481" y="5986611"/>
            <a:ext cx="2888231" cy="2886903"/>
          </a:xfrm>
          <a:prstGeom prst="rect">
            <a:avLst/>
          </a:prstGeom>
          <a:solidFill>
            <a:srgbClr val="ECFBCC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Wide Image &amp; Mobole Phone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Shape 689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90" name="Shape 690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91" name="Shape 691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692" name="Shape 692"/>
          <p:cNvSpPr/>
          <p:nvPr>
            <p:ph idx="2" type="pic"/>
          </p:nvPr>
        </p:nvSpPr>
        <p:spPr>
          <a:xfrm>
            <a:off x="0" y="2895601"/>
            <a:ext cx="18287642" cy="6359589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93" name="Shape 693"/>
          <p:cNvSpPr txBox="1"/>
          <p:nvPr>
            <p:ph idx="1" type="body"/>
          </p:nvPr>
        </p:nvSpPr>
        <p:spPr>
          <a:xfrm>
            <a:off x="3387520" y="7535560"/>
            <a:ext cx="11896024" cy="171962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94" name="Shape 694"/>
          <p:cNvSpPr txBox="1"/>
          <p:nvPr>
            <p:ph idx="3" type="body"/>
          </p:nvPr>
        </p:nvSpPr>
        <p:spPr>
          <a:xfrm>
            <a:off x="0" y="6358977"/>
            <a:ext cx="18287642" cy="943542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1" i="0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95" name="Shape 695"/>
          <p:cNvSpPr txBox="1"/>
          <p:nvPr>
            <p:ph idx="4" type="body"/>
          </p:nvPr>
        </p:nvSpPr>
        <p:spPr>
          <a:xfrm>
            <a:off x="3011286" y="1878795"/>
            <a:ext cx="3758481" cy="5440643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-41145" l="0" r="0" t="-1"/>
            </a:stretch>
          </a:blip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96" name="Shape 696"/>
          <p:cNvSpPr/>
          <p:nvPr>
            <p:ph idx="5" type="pic"/>
          </p:nvPr>
        </p:nvSpPr>
        <p:spPr>
          <a:xfrm>
            <a:off x="3289579" y="2858733"/>
            <a:ext cx="3201895" cy="446093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97" name="Shape 697"/>
          <p:cNvSpPr txBox="1"/>
          <p:nvPr>
            <p:ph idx="6" type="body"/>
          </p:nvPr>
        </p:nvSpPr>
        <p:spPr>
          <a:xfrm>
            <a:off x="6934200" y="6390747"/>
            <a:ext cx="8363858" cy="88248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5 Images, Captions and Text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Shape 699"/>
          <p:cNvSpPr/>
          <p:nvPr>
            <p:ph idx="2" type="pic"/>
          </p:nvPr>
        </p:nvSpPr>
        <p:spPr>
          <a:xfrm>
            <a:off x="677134" y="2244696"/>
            <a:ext cx="3178175" cy="50958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00" name="Shape 700"/>
          <p:cNvSpPr/>
          <p:nvPr>
            <p:ph idx="3" type="pic"/>
          </p:nvPr>
        </p:nvSpPr>
        <p:spPr>
          <a:xfrm>
            <a:off x="7559425" y="2244696"/>
            <a:ext cx="3178175" cy="5095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01" name="Shape 701"/>
          <p:cNvSpPr/>
          <p:nvPr>
            <p:ph idx="4" type="pic"/>
          </p:nvPr>
        </p:nvSpPr>
        <p:spPr>
          <a:xfrm>
            <a:off x="11000457" y="2244696"/>
            <a:ext cx="3178175" cy="5095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02" name="Shape 702"/>
          <p:cNvSpPr/>
          <p:nvPr>
            <p:ph idx="5" type="pic"/>
          </p:nvPr>
        </p:nvSpPr>
        <p:spPr>
          <a:xfrm>
            <a:off x="14441489" y="2244696"/>
            <a:ext cx="3178175" cy="5095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03" name="Shape 703"/>
          <p:cNvSpPr/>
          <p:nvPr>
            <p:ph idx="6" type="pic"/>
          </p:nvPr>
        </p:nvSpPr>
        <p:spPr>
          <a:xfrm>
            <a:off x="4118393" y="2244696"/>
            <a:ext cx="3178175" cy="5095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04" name="Shape 704"/>
          <p:cNvSpPr txBox="1"/>
          <p:nvPr>
            <p:ph idx="1" type="body"/>
          </p:nvPr>
        </p:nvSpPr>
        <p:spPr>
          <a:xfrm>
            <a:off x="4117939" y="6593539"/>
            <a:ext cx="3178629" cy="747032"/>
          </a:xfrm>
          <a:prstGeom prst="rect">
            <a:avLst/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05" name="Shape 705"/>
          <p:cNvSpPr txBox="1"/>
          <p:nvPr>
            <p:ph idx="7" type="body"/>
          </p:nvPr>
        </p:nvSpPr>
        <p:spPr>
          <a:xfrm>
            <a:off x="7558971" y="6593539"/>
            <a:ext cx="3178629" cy="747032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06" name="Shape 706"/>
          <p:cNvSpPr txBox="1"/>
          <p:nvPr>
            <p:ph idx="8" type="body"/>
          </p:nvPr>
        </p:nvSpPr>
        <p:spPr>
          <a:xfrm>
            <a:off x="11000003" y="6593539"/>
            <a:ext cx="3178629" cy="747032"/>
          </a:xfrm>
          <a:prstGeom prst="rect">
            <a:avLst/>
          </a:prstGeom>
          <a:solidFill>
            <a:schemeClr val="accent4">
              <a:alpha val="69803"/>
            </a:schemeClr>
          </a:solidFill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07" name="Shape 707"/>
          <p:cNvSpPr txBox="1"/>
          <p:nvPr>
            <p:ph idx="9" type="body"/>
          </p:nvPr>
        </p:nvSpPr>
        <p:spPr>
          <a:xfrm>
            <a:off x="14441034" y="6593539"/>
            <a:ext cx="3178629" cy="747032"/>
          </a:xfrm>
          <a:prstGeom prst="rect">
            <a:avLst/>
          </a:prstGeom>
          <a:solidFill>
            <a:schemeClr val="accent5">
              <a:alpha val="69803"/>
            </a:schemeClr>
          </a:solidFill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08" name="Shape 708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09" name="Shape 709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10" name="Shape 710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711" name="Shape 711"/>
          <p:cNvSpPr txBox="1"/>
          <p:nvPr>
            <p:ph idx="13" type="body"/>
          </p:nvPr>
        </p:nvSpPr>
        <p:spPr>
          <a:xfrm>
            <a:off x="676907" y="6593539"/>
            <a:ext cx="3178629" cy="747032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12" name="Shape 712"/>
          <p:cNvSpPr txBox="1"/>
          <p:nvPr>
            <p:ph idx="14" type="body"/>
          </p:nvPr>
        </p:nvSpPr>
        <p:spPr>
          <a:xfrm>
            <a:off x="3195988" y="7732296"/>
            <a:ext cx="11896024" cy="15228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- Simp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75989" y="3650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6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0" name="Shape 60"/>
          <p:cNvSpPr/>
          <p:nvPr/>
        </p:nvSpPr>
        <p:spPr>
          <a:xfrm>
            <a:off x="8171304" y="5074275"/>
            <a:ext cx="64807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1" name="Shape 61"/>
          <p:cNvSpPr/>
          <p:nvPr/>
        </p:nvSpPr>
        <p:spPr>
          <a:xfrm>
            <a:off x="8819376" y="50742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2" name="Shape 62"/>
          <p:cNvSpPr/>
          <p:nvPr/>
        </p:nvSpPr>
        <p:spPr>
          <a:xfrm>
            <a:off x="9468624" y="50742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200400" y="5346700"/>
            <a:ext cx="11887200" cy="7470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3200400" y="8280400"/>
            <a:ext cx="11887200" cy="165499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rgbClr val="949FAE"/>
              </a:buClr>
              <a:buSzPct val="100000"/>
              <a:buFont typeface="Ubuntu"/>
              <a:buNone/>
              <a:defRPr b="0" i="0" sz="2000" u="none" cap="none" strike="noStrike">
                <a:solidFill>
                  <a:srgbClr val="949FAE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4 Square Images &amp; Descriptions"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Shape 714"/>
          <p:cNvSpPr/>
          <p:nvPr/>
        </p:nvSpPr>
        <p:spPr>
          <a:xfrm>
            <a:off x="12579336" y="2185597"/>
            <a:ext cx="5364000" cy="3420000"/>
          </a:xfrm>
          <a:custGeom>
            <a:pathLst>
              <a:path extrusionOk="0" h="120000" w="120000">
                <a:moveTo>
                  <a:pt x="91006" y="22736"/>
                </a:moveTo>
                <a:lnTo>
                  <a:pt x="105503" y="22736"/>
                </a:lnTo>
                <a:lnTo>
                  <a:pt x="105503" y="45473"/>
                </a:lnTo>
                <a:lnTo>
                  <a:pt x="91006" y="45473"/>
                </a:lnTo>
                <a:close/>
                <a:moveTo>
                  <a:pt x="105503" y="0"/>
                </a:moveTo>
                <a:lnTo>
                  <a:pt x="120000" y="0"/>
                </a:lnTo>
                <a:lnTo>
                  <a:pt x="120000" y="22736"/>
                </a:lnTo>
                <a:lnTo>
                  <a:pt x="105503" y="22736"/>
                </a:lnTo>
                <a:close/>
                <a:moveTo>
                  <a:pt x="0" y="0"/>
                </a:moveTo>
                <a:lnTo>
                  <a:pt x="76510" y="0"/>
                </a:lnTo>
                <a:lnTo>
                  <a:pt x="91006" y="0"/>
                </a:lnTo>
                <a:lnTo>
                  <a:pt x="91006" y="22736"/>
                </a:lnTo>
                <a:lnTo>
                  <a:pt x="76510" y="22736"/>
                </a:lnTo>
                <a:lnTo>
                  <a:pt x="76510" y="45473"/>
                </a:lnTo>
                <a:lnTo>
                  <a:pt x="91006" y="45473"/>
                </a:lnTo>
                <a:lnTo>
                  <a:pt x="91006" y="68210"/>
                </a:lnTo>
                <a:lnTo>
                  <a:pt x="76510" y="68210"/>
                </a:lnTo>
                <a:lnTo>
                  <a:pt x="76510" y="120000"/>
                </a:lnTo>
                <a:lnTo>
                  <a:pt x="0" y="12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15" name="Shape 715"/>
          <p:cNvSpPr/>
          <p:nvPr/>
        </p:nvSpPr>
        <p:spPr>
          <a:xfrm>
            <a:off x="5739336" y="2185597"/>
            <a:ext cx="3420000" cy="34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16" name="Shape 716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17" name="Shape 717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18" name="Shape 71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719" name="Shape 719"/>
          <p:cNvSpPr/>
          <p:nvPr>
            <p:ph idx="2" type="pic"/>
          </p:nvPr>
        </p:nvSpPr>
        <p:spPr>
          <a:xfrm>
            <a:off x="2319336" y="2185597"/>
            <a:ext cx="3715275" cy="3420000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20" name="Shape 720"/>
          <p:cNvSpPr/>
          <p:nvPr/>
        </p:nvSpPr>
        <p:spPr>
          <a:xfrm>
            <a:off x="375336" y="5605597"/>
            <a:ext cx="5364000" cy="3420000"/>
          </a:xfrm>
          <a:custGeom>
            <a:pathLst>
              <a:path extrusionOk="0" h="120000" w="120000">
                <a:moveTo>
                  <a:pt x="0" y="97101"/>
                </a:moveTo>
                <a:lnTo>
                  <a:pt x="14496" y="97101"/>
                </a:lnTo>
                <a:lnTo>
                  <a:pt x="14496" y="119838"/>
                </a:lnTo>
                <a:lnTo>
                  <a:pt x="0" y="119838"/>
                </a:lnTo>
                <a:close/>
                <a:moveTo>
                  <a:pt x="14496" y="74526"/>
                </a:moveTo>
                <a:lnTo>
                  <a:pt x="28993" y="74526"/>
                </a:lnTo>
                <a:lnTo>
                  <a:pt x="28993" y="97263"/>
                </a:lnTo>
                <a:lnTo>
                  <a:pt x="14496" y="97263"/>
                </a:lnTo>
                <a:close/>
                <a:moveTo>
                  <a:pt x="43489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43489" y="120000"/>
                </a:lnTo>
                <a:lnTo>
                  <a:pt x="28993" y="120000"/>
                </a:lnTo>
                <a:lnTo>
                  <a:pt x="28993" y="97263"/>
                </a:lnTo>
                <a:lnTo>
                  <a:pt x="43489" y="97263"/>
                </a:lnTo>
                <a:lnTo>
                  <a:pt x="43489" y="74526"/>
                </a:lnTo>
                <a:lnTo>
                  <a:pt x="28993" y="74526"/>
                </a:lnTo>
                <a:lnTo>
                  <a:pt x="28993" y="51789"/>
                </a:lnTo>
                <a:lnTo>
                  <a:pt x="43489" y="5178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21" name="Shape 721"/>
          <p:cNvSpPr/>
          <p:nvPr>
            <p:ph idx="3" type="pic"/>
          </p:nvPr>
        </p:nvSpPr>
        <p:spPr>
          <a:xfrm>
            <a:off x="5429773" y="5605597"/>
            <a:ext cx="3729563" cy="3420000"/>
          </a:xfrm>
          <a:prstGeom prst="rect">
            <a:avLst/>
          </a:prstGeom>
          <a:solidFill>
            <a:srgbClr val="C6EEF8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22" name="Shape 722"/>
          <p:cNvSpPr/>
          <p:nvPr>
            <p:ph idx="4" type="pic"/>
          </p:nvPr>
        </p:nvSpPr>
        <p:spPr>
          <a:xfrm>
            <a:off x="9159336" y="2185597"/>
            <a:ext cx="3715275" cy="3420000"/>
          </a:xfrm>
          <a:prstGeom prst="rect">
            <a:avLst/>
          </a:prstGeom>
          <a:solidFill>
            <a:srgbClr val="ECFBCC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23" name="Shape 723"/>
          <p:cNvSpPr/>
          <p:nvPr/>
        </p:nvSpPr>
        <p:spPr>
          <a:xfrm>
            <a:off x="9159336" y="5605597"/>
            <a:ext cx="3420000" cy="34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24" name="Shape 724"/>
          <p:cNvSpPr/>
          <p:nvPr>
            <p:ph idx="5" type="pic"/>
          </p:nvPr>
        </p:nvSpPr>
        <p:spPr>
          <a:xfrm>
            <a:off x="12269773" y="5605597"/>
            <a:ext cx="3729563" cy="3420000"/>
          </a:xfrm>
          <a:prstGeom prst="rect">
            <a:avLst/>
          </a:prstGeom>
          <a:solidFill>
            <a:srgbClr val="FEE1E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25" name="Shape 725"/>
          <p:cNvSpPr txBox="1"/>
          <p:nvPr>
            <p:ph idx="1" type="body"/>
          </p:nvPr>
        </p:nvSpPr>
        <p:spPr>
          <a:xfrm>
            <a:off x="6129340" y="2535627"/>
            <a:ext cx="2814638" cy="2762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26" name="Shape 726"/>
          <p:cNvSpPr txBox="1"/>
          <p:nvPr>
            <p:ph idx="6" type="body"/>
          </p:nvPr>
        </p:nvSpPr>
        <p:spPr>
          <a:xfrm>
            <a:off x="12882017" y="2535627"/>
            <a:ext cx="2814638" cy="2762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27" name="Shape 727"/>
          <p:cNvSpPr txBox="1"/>
          <p:nvPr>
            <p:ph idx="7" type="body"/>
          </p:nvPr>
        </p:nvSpPr>
        <p:spPr>
          <a:xfrm>
            <a:off x="2553746" y="5934203"/>
            <a:ext cx="2814638" cy="2762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28" name="Shape 728"/>
          <p:cNvSpPr txBox="1"/>
          <p:nvPr>
            <p:ph idx="8" type="body"/>
          </p:nvPr>
        </p:nvSpPr>
        <p:spPr>
          <a:xfrm>
            <a:off x="9415462" y="5934203"/>
            <a:ext cx="2814638" cy="2762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2 Square Images &amp; Descriptions + 1 Square Image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Shape 730"/>
          <p:cNvSpPr/>
          <p:nvPr/>
        </p:nvSpPr>
        <p:spPr>
          <a:xfrm>
            <a:off x="375336" y="5605597"/>
            <a:ext cx="5364000" cy="3420000"/>
          </a:xfrm>
          <a:custGeom>
            <a:pathLst>
              <a:path extrusionOk="0" h="120000" w="120000">
                <a:moveTo>
                  <a:pt x="0" y="97101"/>
                </a:moveTo>
                <a:lnTo>
                  <a:pt x="14496" y="97101"/>
                </a:lnTo>
                <a:lnTo>
                  <a:pt x="14496" y="119838"/>
                </a:lnTo>
                <a:lnTo>
                  <a:pt x="0" y="119838"/>
                </a:lnTo>
                <a:close/>
                <a:moveTo>
                  <a:pt x="14496" y="74526"/>
                </a:moveTo>
                <a:lnTo>
                  <a:pt x="28993" y="74526"/>
                </a:lnTo>
                <a:lnTo>
                  <a:pt x="28993" y="97263"/>
                </a:lnTo>
                <a:lnTo>
                  <a:pt x="14496" y="97263"/>
                </a:lnTo>
                <a:close/>
                <a:moveTo>
                  <a:pt x="43489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43489" y="120000"/>
                </a:lnTo>
                <a:lnTo>
                  <a:pt x="28993" y="120000"/>
                </a:lnTo>
                <a:lnTo>
                  <a:pt x="28993" y="97263"/>
                </a:lnTo>
                <a:lnTo>
                  <a:pt x="43489" y="97263"/>
                </a:lnTo>
                <a:lnTo>
                  <a:pt x="43489" y="74526"/>
                </a:lnTo>
                <a:lnTo>
                  <a:pt x="28993" y="74526"/>
                </a:lnTo>
                <a:lnTo>
                  <a:pt x="28993" y="51789"/>
                </a:lnTo>
                <a:lnTo>
                  <a:pt x="43489" y="5178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31" name="Shape 731"/>
          <p:cNvSpPr/>
          <p:nvPr/>
        </p:nvSpPr>
        <p:spPr>
          <a:xfrm>
            <a:off x="5739336" y="2185597"/>
            <a:ext cx="3420000" cy="342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32" name="Shape 732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33" name="Shape 733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34" name="Shape 734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735" name="Shape 735"/>
          <p:cNvSpPr/>
          <p:nvPr>
            <p:ph idx="2" type="pic"/>
          </p:nvPr>
        </p:nvSpPr>
        <p:spPr>
          <a:xfrm>
            <a:off x="2319336" y="2185597"/>
            <a:ext cx="3715275" cy="3420000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36" name="Shape 736"/>
          <p:cNvSpPr/>
          <p:nvPr>
            <p:ph idx="3" type="pic"/>
          </p:nvPr>
        </p:nvSpPr>
        <p:spPr>
          <a:xfrm>
            <a:off x="5429773" y="5605597"/>
            <a:ext cx="3729563" cy="3420000"/>
          </a:xfrm>
          <a:prstGeom prst="rect">
            <a:avLst/>
          </a:prstGeom>
          <a:solidFill>
            <a:srgbClr val="C6EEF8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37" name="Shape 737"/>
          <p:cNvSpPr txBox="1"/>
          <p:nvPr>
            <p:ph idx="1" type="body"/>
          </p:nvPr>
        </p:nvSpPr>
        <p:spPr>
          <a:xfrm>
            <a:off x="6129340" y="2535627"/>
            <a:ext cx="2814638" cy="2762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38" name="Shape 738"/>
          <p:cNvSpPr txBox="1"/>
          <p:nvPr>
            <p:ph idx="4" type="body"/>
          </p:nvPr>
        </p:nvSpPr>
        <p:spPr>
          <a:xfrm>
            <a:off x="2553746" y="5934203"/>
            <a:ext cx="2814638" cy="27627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39" name="Shape 739"/>
          <p:cNvSpPr/>
          <p:nvPr>
            <p:ph idx="5" type="pic"/>
          </p:nvPr>
        </p:nvSpPr>
        <p:spPr>
          <a:xfrm>
            <a:off x="9159875" y="2185329"/>
            <a:ext cx="8782949" cy="6839609"/>
          </a:xfrm>
          <a:prstGeom prst="rect">
            <a:avLst/>
          </a:prstGeom>
          <a:solidFill>
            <a:srgbClr val="FEE1E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6 Layers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Shape 741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42" name="Shape 742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43" name="Shape 743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744" name="Shape 744"/>
          <p:cNvSpPr/>
          <p:nvPr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5" name="Shape 745"/>
          <p:cNvSpPr/>
          <p:nvPr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6" name="Shape 746"/>
          <p:cNvSpPr/>
          <p:nvPr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7" name="Shape 747"/>
          <p:cNvSpPr/>
          <p:nvPr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8" name="Shape 748"/>
          <p:cNvSpPr/>
          <p:nvPr/>
        </p:nvSpPr>
        <p:spPr>
          <a:xfrm>
            <a:off x="7395028" y="6084867"/>
            <a:ext cx="3497943" cy="3497943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9" name="Shape 749"/>
          <p:cNvSpPr/>
          <p:nvPr/>
        </p:nvSpPr>
        <p:spPr>
          <a:xfrm>
            <a:off x="7395027" y="6084867"/>
            <a:ext cx="3497943" cy="3497943"/>
          </a:xfrm>
          <a:prstGeom prst="rect">
            <a:avLst/>
          </a:prstGeom>
          <a:solidFill>
            <a:schemeClr val="accent1">
              <a:alpha val="49803"/>
            </a:schemeClr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50" name="Shape 750"/>
          <p:cNvSpPr txBox="1"/>
          <p:nvPr>
            <p:ph idx="1" type="body"/>
          </p:nvPr>
        </p:nvSpPr>
        <p:spPr>
          <a:xfrm>
            <a:off x="12057648" y="7738943"/>
            <a:ext cx="5556584" cy="11180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51" name="Shape 751"/>
          <p:cNvSpPr txBox="1"/>
          <p:nvPr>
            <p:ph idx="2" type="body"/>
          </p:nvPr>
        </p:nvSpPr>
        <p:spPr>
          <a:xfrm>
            <a:off x="12057648" y="6885536"/>
            <a:ext cx="5556584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52" name="Shape 752"/>
          <p:cNvSpPr/>
          <p:nvPr/>
        </p:nvSpPr>
        <p:spPr>
          <a:xfrm>
            <a:off x="12163071" y="7602576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53" name="Shape 753"/>
          <p:cNvSpPr txBox="1"/>
          <p:nvPr>
            <p:ph idx="3" type="body"/>
          </p:nvPr>
        </p:nvSpPr>
        <p:spPr>
          <a:xfrm>
            <a:off x="673767" y="7717604"/>
            <a:ext cx="5556584" cy="11180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54" name="Shape 754"/>
          <p:cNvSpPr txBox="1"/>
          <p:nvPr>
            <p:ph idx="4" type="body"/>
          </p:nvPr>
        </p:nvSpPr>
        <p:spPr>
          <a:xfrm>
            <a:off x="673767" y="6864197"/>
            <a:ext cx="5556584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55" name="Shape 755"/>
          <p:cNvSpPr/>
          <p:nvPr/>
        </p:nvSpPr>
        <p:spPr>
          <a:xfrm>
            <a:off x="4297029" y="758123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56" name="Shape 756"/>
          <p:cNvSpPr txBox="1"/>
          <p:nvPr>
            <p:ph idx="5" type="body"/>
          </p:nvPr>
        </p:nvSpPr>
        <p:spPr>
          <a:xfrm>
            <a:off x="12057648" y="5507500"/>
            <a:ext cx="5556584" cy="11180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57" name="Shape 757"/>
          <p:cNvSpPr txBox="1"/>
          <p:nvPr>
            <p:ph idx="6" type="body"/>
          </p:nvPr>
        </p:nvSpPr>
        <p:spPr>
          <a:xfrm>
            <a:off x="12057648" y="4654093"/>
            <a:ext cx="5556584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58" name="Shape 758"/>
          <p:cNvSpPr/>
          <p:nvPr/>
        </p:nvSpPr>
        <p:spPr>
          <a:xfrm>
            <a:off x="12163071" y="537113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59" name="Shape 759"/>
          <p:cNvSpPr txBox="1"/>
          <p:nvPr>
            <p:ph idx="7" type="body"/>
          </p:nvPr>
        </p:nvSpPr>
        <p:spPr>
          <a:xfrm>
            <a:off x="673767" y="5486161"/>
            <a:ext cx="5556584" cy="11180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60" name="Shape 760"/>
          <p:cNvSpPr txBox="1"/>
          <p:nvPr>
            <p:ph idx="8" type="body"/>
          </p:nvPr>
        </p:nvSpPr>
        <p:spPr>
          <a:xfrm>
            <a:off x="673767" y="4632754"/>
            <a:ext cx="5556584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61" name="Shape 761"/>
          <p:cNvSpPr/>
          <p:nvPr/>
        </p:nvSpPr>
        <p:spPr>
          <a:xfrm>
            <a:off x="4297029" y="5349794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2" name="Shape 762"/>
          <p:cNvSpPr txBox="1"/>
          <p:nvPr>
            <p:ph idx="9" type="body"/>
          </p:nvPr>
        </p:nvSpPr>
        <p:spPr>
          <a:xfrm>
            <a:off x="12057648" y="3250892"/>
            <a:ext cx="5556584" cy="11180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63" name="Shape 763"/>
          <p:cNvSpPr txBox="1"/>
          <p:nvPr>
            <p:ph idx="13" type="body"/>
          </p:nvPr>
        </p:nvSpPr>
        <p:spPr>
          <a:xfrm>
            <a:off x="12057648" y="2397485"/>
            <a:ext cx="5556584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64" name="Shape 764"/>
          <p:cNvSpPr/>
          <p:nvPr/>
        </p:nvSpPr>
        <p:spPr>
          <a:xfrm>
            <a:off x="12163071" y="3114525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65" name="Shape 765"/>
          <p:cNvSpPr txBox="1"/>
          <p:nvPr>
            <p:ph idx="14" type="body"/>
          </p:nvPr>
        </p:nvSpPr>
        <p:spPr>
          <a:xfrm>
            <a:off x="673767" y="3250892"/>
            <a:ext cx="5556584" cy="11180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66" name="Shape 766"/>
          <p:cNvSpPr txBox="1"/>
          <p:nvPr>
            <p:ph idx="15" type="body"/>
          </p:nvPr>
        </p:nvSpPr>
        <p:spPr>
          <a:xfrm>
            <a:off x="673767" y="2397485"/>
            <a:ext cx="5556584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67" name="Shape 767"/>
          <p:cNvSpPr/>
          <p:nvPr/>
        </p:nvSpPr>
        <p:spPr>
          <a:xfrm>
            <a:off x="4297029" y="3114525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768" name="Shape 768"/>
          <p:cNvCxnSpPr>
            <a:endCxn id="751" idx="1"/>
          </p:cNvCxnSpPr>
          <p:nvPr/>
        </p:nvCxnSpPr>
        <p:spPr>
          <a:xfrm flipH="1" rot="10800000">
            <a:off x="11180748" y="7259052"/>
            <a:ext cx="876900" cy="521400"/>
          </a:xfrm>
          <a:prstGeom prst="bentConnector3">
            <a:avLst>
              <a:gd fmla="val 50008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769" name="Shape 769"/>
          <p:cNvCxnSpPr>
            <a:stCxn id="754" idx="3"/>
          </p:cNvCxnSpPr>
          <p:nvPr/>
        </p:nvCxnSpPr>
        <p:spPr>
          <a:xfrm flipH="1" rot="10800000">
            <a:off x="6230351" y="7046313"/>
            <a:ext cx="732900" cy="191400"/>
          </a:xfrm>
          <a:prstGeom prst="bentConnector3">
            <a:avLst>
              <a:gd fmla="val 49992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770" name="Shape 770"/>
          <p:cNvCxnSpPr>
            <a:endCxn id="760" idx="3"/>
          </p:cNvCxnSpPr>
          <p:nvPr/>
        </p:nvCxnSpPr>
        <p:spPr>
          <a:xfrm rot="10800000">
            <a:off x="6230351" y="5006270"/>
            <a:ext cx="732900" cy="426300"/>
          </a:xfrm>
          <a:prstGeom prst="bentConnector3">
            <a:avLst>
              <a:gd fmla="val 50007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771" name="Shape 771"/>
          <p:cNvCxnSpPr>
            <a:stCxn id="766" idx="3"/>
          </p:cNvCxnSpPr>
          <p:nvPr/>
        </p:nvCxnSpPr>
        <p:spPr>
          <a:xfrm>
            <a:off x="6230351" y="2771001"/>
            <a:ext cx="732900" cy="1047600"/>
          </a:xfrm>
          <a:prstGeom prst="bentConnector3">
            <a:avLst>
              <a:gd fmla="val 49992" name="adj1"/>
            </a:avLst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772" name="Shape 772"/>
          <p:cNvCxnSpPr>
            <a:endCxn id="757" idx="1"/>
          </p:cNvCxnSpPr>
          <p:nvPr/>
        </p:nvCxnSpPr>
        <p:spPr>
          <a:xfrm rot="-5400000">
            <a:off x="11036448" y="5171909"/>
            <a:ext cx="1165500" cy="876900"/>
          </a:xfrm>
          <a:prstGeom prst="bentConnector3">
            <a:avLst>
              <a:gd fmla="val 12" name="adj1"/>
            </a:avLst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773" name="Shape 773"/>
          <p:cNvCxnSpPr>
            <a:endCxn id="763" idx="1"/>
          </p:cNvCxnSpPr>
          <p:nvPr/>
        </p:nvCxnSpPr>
        <p:spPr>
          <a:xfrm rot="-5400000">
            <a:off x="10701948" y="3249801"/>
            <a:ext cx="1834500" cy="876900"/>
          </a:xfrm>
          <a:prstGeom prst="bentConnector3">
            <a:avLst>
              <a:gd fmla="val 1" name="adj1"/>
            </a:avLst>
          </a:prstGeom>
          <a:noFill/>
          <a:ln cap="flat" cmpd="sng" w="19050">
            <a:solidFill>
              <a:schemeClr val="accent5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774" name="Shape 774"/>
          <p:cNvSpPr/>
          <p:nvPr/>
        </p:nvSpPr>
        <p:spPr>
          <a:xfrm>
            <a:off x="6963140" y="6902325"/>
            <a:ext cx="287924" cy="287924"/>
          </a:xfrm>
          <a:prstGeom prst="ellipse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4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75" name="Shape 775"/>
          <p:cNvSpPr/>
          <p:nvPr/>
        </p:nvSpPr>
        <p:spPr>
          <a:xfrm>
            <a:off x="10892969" y="6049009"/>
            <a:ext cx="287924" cy="287924"/>
          </a:xfrm>
          <a:prstGeom prst="ellipse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4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76" name="Shape 776"/>
          <p:cNvSpPr/>
          <p:nvPr/>
        </p:nvSpPr>
        <p:spPr>
          <a:xfrm>
            <a:off x="6963140" y="5288467"/>
            <a:ext cx="287924" cy="287924"/>
          </a:xfrm>
          <a:prstGeom prst="ellipse">
            <a:avLst/>
          </a:prstGeom>
          <a:solidFill>
            <a:schemeClr val="accent4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4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77" name="Shape 777"/>
          <p:cNvSpPr/>
          <p:nvPr/>
        </p:nvSpPr>
        <p:spPr>
          <a:xfrm>
            <a:off x="10892969" y="4461522"/>
            <a:ext cx="287924" cy="287924"/>
          </a:xfrm>
          <a:prstGeom prst="ellipse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4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78" name="Shape 778"/>
          <p:cNvSpPr/>
          <p:nvPr/>
        </p:nvSpPr>
        <p:spPr>
          <a:xfrm>
            <a:off x="6963140" y="3674609"/>
            <a:ext cx="287924" cy="287924"/>
          </a:xfrm>
          <a:prstGeom prst="ellipse">
            <a:avLst/>
          </a:prstGeom>
          <a:solidFill>
            <a:schemeClr val="accent6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4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79" name="Shape 779"/>
          <p:cNvSpPr/>
          <p:nvPr/>
        </p:nvSpPr>
        <p:spPr>
          <a:xfrm>
            <a:off x="10892969" y="7636495"/>
            <a:ext cx="287924" cy="287924"/>
          </a:xfrm>
          <a:prstGeom prst="ellipse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49803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Layers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Shape 781"/>
          <p:cNvSpPr/>
          <p:nvPr/>
        </p:nvSpPr>
        <p:spPr>
          <a:xfrm>
            <a:off x="7687620" y="5855660"/>
            <a:ext cx="2947208" cy="295143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82" name="Shape 782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83" name="Shape 783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84" name="Shape 784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785" name="Shape 785"/>
          <p:cNvSpPr/>
          <p:nvPr>
            <p:ph idx="2" type="pic"/>
          </p:nvPr>
        </p:nvSpPr>
        <p:spPr>
          <a:xfrm>
            <a:off x="8543925" y="6731302"/>
            <a:ext cx="1200150" cy="12001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86" name="Shape 786"/>
          <p:cNvSpPr/>
          <p:nvPr/>
        </p:nvSpPr>
        <p:spPr>
          <a:xfrm>
            <a:off x="8771523" y="5928642"/>
            <a:ext cx="1919703" cy="2519851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87" name="Shape 787"/>
          <p:cNvSpPr/>
          <p:nvPr/>
        </p:nvSpPr>
        <p:spPr>
          <a:xfrm>
            <a:off x="7687620" y="4267518"/>
            <a:ext cx="2947208" cy="295143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88" name="Shape 788"/>
          <p:cNvSpPr/>
          <p:nvPr>
            <p:ph idx="3" type="pic"/>
          </p:nvPr>
        </p:nvSpPr>
        <p:spPr>
          <a:xfrm>
            <a:off x="8543925" y="5143160"/>
            <a:ext cx="1200150" cy="12001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89" name="Shape 789"/>
          <p:cNvSpPr/>
          <p:nvPr/>
        </p:nvSpPr>
        <p:spPr>
          <a:xfrm>
            <a:off x="8756024" y="4354634"/>
            <a:ext cx="1919703" cy="2519851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90" name="Shape 790"/>
          <p:cNvSpPr/>
          <p:nvPr/>
        </p:nvSpPr>
        <p:spPr>
          <a:xfrm>
            <a:off x="7670396" y="2617537"/>
            <a:ext cx="2947208" cy="295143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91" name="Shape 791"/>
          <p:cNvSpPr/>
          <p:nvPr>
            <p:ph idx="4" type="pic"/>
          </p:nvPr>
        </p:nvSpPr>
        <p:spPr>
          <a:xfrm>
            <a:off x="8526701" y="3493179"/>
            <a:ext cx="1200150" cy="12001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92" name="Shape 792"/>
          <p:cNvSpPr txBox="1"/>
          <p:nvPr>
            <p:ph idx="1" type="body"/>
          </p:nvPr>
        </p:nvSpPr>
        <p:spPr>
          <a:xfrm>
            <a:off x="952437" y="7234684"/>
            <a:ext cx="5827206" cy="17982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93" name="Shape 793"/>
          <p:cNvSpPr txBox="1"/>
          <p:nvPr>
            <p:ph idx="5" type="body"/>
          </p:nvPr>
        </p:nvSpPr>
        <p:spPr>
          <a:xfrm>
            <a:off x="952437" y="6245363"/>
            <a:ext cx="58272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94" name="Shape 794"/>
          <p:cNvSpPr/>
          <p:nvPr/>
        </p:nvSpPr>
        <p:spPr>
          <a:xfrm>
            <a:off x="4821646" y="701052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95" name="Shape 795"/>
          <p:cNvSpPr txBox="1"/>
          <p:nvPr>
            <p:ph idx="6" type="body"/>
          </p:nvPr>
        </p:nvSpPr>
        <p:spPr>
          <a:xfrm>
            <a:off x="11542805" y="5420714"/>
            <a:ext cx="5827206" cy="17982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96" name="Shape 796"/>
          <p:cNvSpPr txBox="1"/>
          <p:nvPr>
            <p:ph idx="7" type="body"/>
          </p:nvPr>
        </p:nvSpPr>
        <p:spPr>
          <a:xfrm>
            <a:off x="11542805" y="4431393"/>
            <a:ext cx="58272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97" name="Shape 797"/>
          <p:cNvSpPr/>
          <p:nvPr/>
        </p:nvSpPr>
        <p:spPr>
          <a:xfrm>
            <a:off x="11650302" y="519655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98" name="Shape 798"/>
          <p:cNvSpPr txBox="1"/>
          <p:nvPr>
            <p:ph idx="8" type="body"/>
          </p:nvPr>
        </p:nvSpPr>
        <p:spPr>
          <a:xfrm>
            <a:off x="952437" y="3712889"/>
            <a:ext cx="5827206" cy="17982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99" name="Shape 799"/>
          <p:cNvSpPr txBox="1"/>
          <p:nvPr>
            <p:ph idx="9" type="body"/>
          </p:nvPr>
        </p:nvSpPr>
        <p:spPr>
          <a:xfrm>
            <a:off x="952437" y="2723568"/>
            <a:ext cx="58272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00" name="Shape 800"/>
          <p:cNvSpPr/>
          <p:nvPr/>
        </p:nvSpPr>
        <p:spPr>
          <a:xfrm>
            <a:off x="4821646" y="348873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OT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Shape 802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03" name="Shape 803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04" name="Shape 804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805" name="Shape 805"/>
          <p:cNvSpPr/>
          <p:nvPr/>
        </p:nvSpPr>
        <p:spPr>
          <a:xfrm rot="5400000">
            <a:off x="6736438" y="3234592"/>
            <a:ext cx="2284254" cy="2287530"/>
          </a:xfrm>
          <a:prstGeom prst="snip1Rect">
            <a:avLst>
              <a:gd fmla="val 16667" name="adj"/>
            </a:avLst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06" name="Shape 806"/>
          <p:cNvSpPr txBox="1"/>
          <p:nvPr>
            <p:ph idx="1" type="body"/>
          </p:nvPr>
        </p:nvSpPr>
        <p:spPr>
          <a:xfrm>
            <a:off x="7025891" y="3459174"/>
            <a:ext cx="1630680" cy="17047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9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07" name="Shape 807"/>
          <p:cNvSpPr txBox="1"/>
          <p:nvPr>
            <p:ph idx="2" type="body"/>
          </p:nvPr>
        </p:nvSpPr>
        <p:spPr>
          <a:xfrm>
            <a:off x="543540" y="3992992"/>
            <a:ext cx="5827206" cy="14537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08" name="Shape 808"/>
          <p:cNvSpPr txBox="1"/>
          <p:nvPr>
            <p:ph idx="3" type="body"/>
          </p:nvPr>
        </p:nvSpPr>
        <p:spPr>
          <a:xfrm>
            <a:off x="543540" y="3003671"/>
            <a:ext cx="58272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09" name="Shape 809"/>
          <p:cNvSpPr/>
          <p:nvPr/>
        </p:nvSpPr>
        <p:spPr>
          <a:xfrm>
            <a:off x="4412749" y="3768837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10" name="Shape 810"/>
          <p:cNvSpPr txBox="1"/>
          <p:nvPr>
            <p:ph idx="4" type="body"/>
          </p:nvPr>
        </p:nvSpPr>
        <p:spPr>
          <a:xfrm>
            <a:off x="11877319" y="3992992"/>
            <a:ext cx="5827206" cy="14537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11" name="Shape 811"/>
          <p:cNvSpPr txBox="1"/>
          <p:nvPr>
            <p:ph idx="5" type="body"/>
          </p:nvPr>
        </p:nvSpPr>
        <p:spPr>
          <a:xfrm>
            <a:off x="11877319" y="3003671"/>
            <a:ext cx="58272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12" name="Shape 812"/>
          <p:cNvSpPr/>
          <p:nvPr/>
        </p:nvSpPr>
        <p:spPr>
          <a:xfrm>
            <a:off x="11984816" y="376883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13" name="Shape 813"/>
          <p:cNvSpPr txBox="1"/>
          <p:nvPr>
            <p:ph idx="6" type="body"/>
          </p:nvPr>
        </p:nvSpPr>
        <p:spPr>
          <a:xfrm>
            <a:off x="536802" y="6753752"/>
            <a:ext cx="5827206" cy="14537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14" name="Shape 814"/>
          <p:cNvSpPr txBox="1"/>
          <p:nvPr>
            <p:ph idx="7" type="body"/>
          </p:nvPr>
        </p:nvSpPr>
        <p:spPr>
          <a:xfrm>
            <a:off x="536802" y="5764431"/>
            <a:ext cx="58272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15" name="Shape 815"/>
          <p:cNvSpPr/>
          <p:nvPr/>
        </p:nvSpPr>
        <p:spPr>
          <a:xfrm>
            <a:off x="4406011" y="6529597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16" name="Shape 816"/>
          <p:cNvSpPr txBox="1"/>
          <p:nvPr>
            <p:ph idx="8" type="body"/>
          </p:nvPr>
        </p:nvSpPr>
        <p:spPr>
          <a:xfrm>
            <a:off x="11877319" y="6753752"/>
            <a:ext cx="5827206" cy="14537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17" name="Shape 817"/>
          <p:cNvSpPr txBox="1"/>
          <p:nvPr>
            <p:ph idx="9" type="body"/>
          </p:nvPr>
        </p:nvSpPr>
        <p:spPr>
          <a:xfrm>
            <a:off x="11877319" y="5764431"/>
            <a:ext cx="58272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18" name="Shape 818"/>
          <p:cNvSpPr/>
          <p:nvPr/>
        </p:nvSpPr>
        <p:spPr>
          <a:xfrm>
            <a:off x="11984816" y="6529597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19" name="Shape 819"/>
          <p:cNvSpPr/>
          <p:nvPr/>
        </p:nvSpPr>
        <p:spPr>
          <a:xfrm rot="10800000">
            <a:off x="9267916" y="3232954"/>
            <a:ext cx="2284254" cy="2287530"/>
          </a:xfrm>
          <a:prstGeom prst="snip1Rect">
            <a:avLst>
              <a:gd fmla="val 16667" name="adj"/>
            </a:avLst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20" name="Shape 820"/>
          <p:cNvSpPr txBox="1"/>
          <p:nvPr>
            <p:ph idx="13" type="body"/>
          </p:nvPr>
        </p:nvSpPr>
        <p:spPr>
          <a:xfrm>
            <a:off x="9593065" y="3459174"/>
            <a:ext cx="1630680" cy="17047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9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21" name="Shape 821"/>
          <p:cNvSpPr/>
          <p:nvPr/>
        </p:nvSpPr>
        <p:spPr>
          <a:xfrm>
            <a:off x="6736438" y="5764432"/>
            <a:ext cx="2284254" cy="2287530"/>
          </a:xfrm>
          <a:prstGeom prst="snip1Rect">
            <a:avLst>
              <a:gd fmla="val 16667" name="adj"/>
            </a:avLst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22" name="Shape 822"/>
          <p:cNvSpPr txBox="1"/>
          <p:nvPr>
            <p:ph idx="14" type="body"/>
          </p:nvPr>
        </p:nvSpPr>
        <p:spPr>
          <a:xfrm>
            <a:off x="7025891" y="5970306"/>
            <a:ext cx="1630680" cy="17047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9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23" name="Shape 823"/>
          <p:cNvSpPr/>
          <p:nvPr/>
        </p:nvSpPr>
        <p:spPr>
          <a:xfrm rot="-5400000">
            <a:off x="9266278" y="5762794"/>
            <a:ext cx="2284254" cy="2287530"/>
          </a:xfrm>
          <a:prstGeom prst="snip1Rect">
            <a:avLst>
              <a:gd fmla="val 16667" name="adj"/>
            </a:avLst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24" name="Shape 824"/>
          <p:cNvSpPr txBox="1"/>
          <p:nvPr>
            <p:ph idx="15" type="body"/>
          </p:nvPr>
        </p:nvSpPr>
        <p:spPr>
          <a:xfrm>
            <a:off x="9593065" y="5970306"/>
            <a:ext cx="1630680" cy="17047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9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4 Pieces"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Shape 826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27" name="Shape 827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28" name="Shape 82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829" name="Shape 829"/>
          <p:cNvSpPr/>
          <p:nvPr/>
        </p:nvSpPr>
        <p:spPr>
          <a:xfrm>
            <a:off x="9167574" y="2741622"/>
            <a:ext cx="2736850" cy="3170216"/>
          </a:xfrm>
          <a:custGeom>
            <a:pathLst>
              <a:path extrusionOk="0" h="120000" w="120000">
                <a:moveTo>
                  <a:pt x="52" y="0"/>
                </a:moveTo>
                <a:cubicBezTo>
                  <a:pt x="66350" y="157"/>
                  <a:pt x="120000" y="46600"/>
                  <a:pt x="120000" y="103836"/>
                </a:cubicBezTo>
                <a:lnTo>
                  <a:pt x="95598" y="103836"/>
                </a:lnTo>
                <a:lnTo>
                  <a:pt x="95598" y="103851"/>
                </a:lnTo>
                <a:cubicBezTo>
                  <a:pt x="95783" y="105193"/>
                  <a:pt x="96409" y="106586"/>
                  <a:pt x="97643" y="107849"/>
                </a:cubicBezTo>
                <a:lnTo>
                  <a:pt x="99069" y="109017"/>
                </a:lnTo>
                <a:lnTo>
                  <a:pt x="99409" y="109253"/>
                </a:lnTo>
                <a:cubicBezTo>
                  <a:pt x="100706" y="110353"/>
                  <a:pt x="101463" y="111679"/>
                  <a:pt x="101463" y="113107"/>
                </a:cubicBezTo>
                <a:cubicBezTo>
                  <a:pt x="101463" y="116913"/>
                  <a:pt x="96079" y="120000"/>
                  <a:pt x="89439" y="120000"/>
                </a:cubicBezTo>
                <a:cubicBezTo>
                  <a:pt x="82798" y="120000"/>
                  <a:pt x="77414" y="116913"/>
                  <a:pt x="77414" y="113107"/>
                </a:cubicBezTo>
                <a:cubicBezTo>
                  <a:pt x="77414" y="111679"/>
                  <a:pt x="78171" y="110353"/>
                  <a:pt x="79468" y="109253"/>
                </a:cubicBezTo>
                <a:lnTo>
                  <a:pt x="79844" y="108991"/>
                </a:lnTo>
                <a:lnTo>
                  <a:pt x="82102" y="106816"/>
                </a:lnTo>
                <a:cubicBezTo>
                  <a:pt x="82624" y="106222"/>
                  <a:pt x="83049" y="105633"/>
                  <a:pt x="83349" y="105025"/>
                </a:cubicBezTo>
                <a:lnTo>
                  <a:pt x="83661" y="103836"/>
                </a:lnTo>
                <a:lnTo>
                  <a:pt x="59860" y="103836"/>
                </a:lnTo>
                <a:cubicBezTo>
                  <a:pt x="59860" y="77006"/>
                  <a:pt x="36284" y="54920"/>
                  <a:pt x="6023" y="52199"/>
                </a:cubicBezTo>
                <a:lnTo>
                  <a:pt x="0" y="51923"/>
                </a:lnTo>
                <a:lnTo>
                  <a:pt x="0" y="31572"/>
                </a:lnTo>
                <a:lnTo>
                  <a:pt x="344" y="31640"/>
                </a:lnTo>
                <a:cubicBezTo>
                  <a:pt x="1048" y="31899"/>
                  <a:pt x="1730" y="32265"/>
                  <a:pt x="2418" y="32716"/>
                </a:cubicBezTo>
                <a:lnTo>
                  <a:pt x="4938" y="34665"/>
                </a:lnTo>
                <a:lnTo>
                  <a:pt x="5241" y="34990"/>
                </a:lnTo>
                <a:cubicBezTo>
                  <a:pt x="6515" y="36110"/>
                  <a:pt x="8051" y="36763"/>
                  <a:pt x="9705" y="36763"/>
                </a:cubicBezTo>
                <a:cubicBezTo>
                  <a:pt x="14115" y="36763"/>
                  <a:pt x="17689" y="32116"/>
                  <a:pt x="17689" y="26382"/>
                </a:cubicBezTo>
                <a:cubicBezTo>
                  <a:pt x="17689" y="20649"/>
                  <a:pt x="14115" y="16002"/>
                  <a:pt x="9705" y="16002"/>
                </a:cubicBezTo>
                <a:cubicBezTo>
                  <a:pt x="8051" y="16002"/>
                  <a:pt x="6515" y="16655"/>
                  <a:pt x="5241" y="17775"/>
                </a:cubicBezTo>
                <a:lnTo>
                  <a:pt x="4967" y="18068"/>
                </a:lnTo>
                <a:lnTo>
                  <a:pt x="3615" y="19300"/>
                </a:lnTo>
                <a:cubicBezTo>
                  <a:pt x="2640" y="20010"/>
                  <a:pt x="1597" y="20487"/>
                  <a:pt x="550" y="20773"/>
                </a:cubicBezTo>
                <a:lnTo>
                  <a:pt x="0" y="20876"/>
                </a:lnTo>
                <a:lnTo>
                  <a:pt x="0" y="16402"/>
                </a:ln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30" name="Shape 830"/>
          <p:cNvSpPr/>
          <p:nvPr/>
        </p:nvSpPr>
        <p:spPr>
          <a:xfrm rot="5400000">
            <a:off x="8950891" y="5268130"/>
            <a:ext cx="2736850" cy="3170216"/>
          </a:xfrm>
          <a:custGeom>
            <a:pathLst>
              <a:path extrusionOk="0" h="120000" w="120000">
                <a:moveTo>
                  <a:pt x="52" y="0"/>
                </a:moveTo>
                <a:cubicBezTo>
                  <a:pt x="66350" y="157"/>
                  <a:pt x="120000" y="46600"/>
                  <a:pt x="120000" y="103836"/>
                </a:cubicBezTo>
                <a:lnTo>
                  <a:pt x="95598" y="103836"/>
                </a:lnTo>
                <a:lnTo>
                  <a:pt x="95598" y="103851"/>
                </a:lnTo>
                <a:cubicBezTo>
                  <a:pt x="95783" y="105193"/>
                  <a:pt x="96409" y="106586"/>
                  <a:pt x="97643" y="107849"/>
                </a:cubicBezTo>
                <a:lnTo>
                  <a:pt x="99069" y="109017"/>
                </a:lnTo>
                <a:lnTo>
                  <a:pt x="99409" y="109253"/>
                </a:lnTo>
                <a:cubicBezTo>
                  <a:pt x="100706" y="110353"/>
                  <a:pt x="101463" y="111679"/>
                  <a:pt x="101463" y="113107"/>
                </a:cubicBezTo>
                <a:cubicBezTo>
                  <a:pt x="101463" y="116913"/>
                  <a:pt x="96079" y="120000"/>
                  <a:pt x="89439" y="120000"/>
                </a:cubicBezTo>
                <a:cubicBezTo>
                  <a:pt x="82798" y="120000"/>
                  <a:pt x="77414" y="116913"/>
                  <a:pt x="77414" y="113107"/>
                </a:cubicBezTo>
                <a:cubicBezTo>
                  <a:pt x="77414" y="111679"/>
                  <a:pt x="78171" y="110353"/>
                  <a:pt x="79468" y="109253"/>
                </a:cubicBezTo>
                <a:lnTo>
                  <a:pt x="79844" y="108991"/>
                </a:lnTo>
                <a:lnTo>
                  <a:pt x="82102" y="106816"/>
                </a:lnTo>
                <a:cubicBezTo>
                  <a:pt x="82624" y="106222"/>
                  <a:pt x="83049" y="105633"/>
                  <a:pt x="83349" y="105025"/>
                </a:cubicBezTo>
                <a:lnTo>
                  <a:pt x="83661" y="103836"/>
                </a:lnTo>
                <a:lnTo>
                  <a:pt x="59860" y="103836"/>
                </a:lnTo>
                <a:cubicBezTo>
                  <a:pt x="59860" y="77006"/>
                  <a:pt x="36284" y="54920"/>
                  <a:pt x="6023" y="52199"/>
                </a:cubicBezTo>
                <a:lnTo>
                  <a:pt x="0" y="51923"/>
                </a:lnTo>
                <a:lnTo>
                  <a:pt x="0" y="31572"/>
                </a:lnTo>
                <a:lnTo>
                  <a:pt x="344" y="31640"/>
                </a:lnTo>
                <a:cubicBezTo>
                  <a:pt x="1048" y="31899"/>
                  <a:pt x="1730" y="32265"/>
                  <a:pt x="2418" y="32716"/>
                </a:cubicBezTo>
                <a:lnTo>
                  <a:pt x="4938" y="34665"/>
                </a:lnTo>
                <a:lnTo>
                  <a:pt x="5241" y="34990"/>
                </a:lnTo>
                <a:cubicBezTo>
                  <a:pt x="6515" y="36110"/>
                  <a:pt x="8051" y="36763"/>
                  <a:pt x="9705" y="36763"/>
                </a:cubicBezTo>
                <a:cubicBezTo>
                  <a:pt x="14115" y="36763"/>
                  <a:pt x="17689" y="32116"/>
                  <a:pt x="17689" y="26382"/>
                </a:cubicBezTo>
                <a:cubicBezTo>
                  <a:pt x="17689" y="20649"/>
                  <a:pt x="14115" y="16002"/>
                  <a:pt x="9705" y="16002"/>
                </a:cubicBezTo>
                <a:cubicBezTo>
                  <a:pt x="8051" y="16002"/>
                  <a:pt x="6515" y="16655"/>
                  <a:pt x="5241" y="17775"/>
                </a:cubicBezTo>
                <a:lnTo>
                  <a:pt x="4967" y="18068"/>
                </a:lnTo>
                <a:lnTo>
                  <a:pt x="3615" y="19300"/>
                </a:lnTo>
                <a:cubicBezTo>
                  <a:pt x="2640" y="20010"/>
                  <a:pt x="1597" y="20487"/>
                  <a:pt x="550" y="20773"/>
                </a:cubicBezTo>
                <a:lnTo>
                  <a:pt x="0" y="20876"/>
                </a:lnTo>
                <a:lnTo>
                  <a:pt x="0" y="16402"/>
                </a:ln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31" name="Shape 831"/>
          <p:cNvSpPr/>
          <p:nvPr/>
        </p:nvSpPr>
        <p:spPr>
          <a:xfrm rot="10800000">
            <a:off x="6430724" y="5051447"/>
            <a:ext cx="2736850" cy="3170216"/>
          </a:xfrm>
          <a:custGeom>
            <a:pathLst>
              <a:path extrusionOk="0" h="120000" w="120000">
                <a:moveTo>
                  <a:pt x="52" y="0"/>
                </a:moveTo>
                <a:cubicBezTo>
                  <a:pt x="66350" y="157"/>
                  <a:pt x="120000" y="46600"/>
                  <a:pt x="120000" y="103836"/>
                </a:cubicBezTo>
                <a:lnTo>
                  <a:pt x="95598" y="103836"/>
                </a:lnTo>
                <a:lnTo>
                  <a:pt x="95598" y="103851"/>
                </a:lnTo>
                <a:cubicBezTo>
                  <a:pt x="95783" y="105193"/>
                  <a:pt x="96409" y="106586"/>
                  <a:pt x="97643" y="107849"/>
                </a:cubicBezTo>
                <a:lnTo>
                  <a:pt x="99069" y="109017"/>
                </a:lnTo>
                <a:lnTo>
                  <a:pt x="99409" y="109253"/>
                </a:lnTo>
                <a:cubicBezTo>
                  <a:pt x="100706" y="110353"/>
                  <a:pt x="101463" y="111679"/>
                  <a:pt x="101463" y="113107"/>
                </a:cubicBezTo>
                <a:cubicBezTo>
                  <a:pt x="101463" y="116913"/>
                  <a:pt x="96079" y="120000"/>
                  <a:pt x="89439" y="120000"/>
                </a:cubicBezTo>
                <a:cubicBezTo>
                  <a:pt x="82798" y="120000"/>
                  <a:pt x="77414" y="116913"/>
                  <a:pt x="77414" y="113107"/>
                </a:cubicBezTo>
                <a:cubicBezTo>
                  <a:pt x="77414" y="111679"/>
                  <a:pt x="78171" y="110353"/>
                  <a:pt x="79468" y="109253"/>
                </a:cubicBezTo>
                <a:lnTo>
                  <a:pt x="79844" y="108991"/>
                </a:lnTo>
                <a:lnTo>
                  <a:pt x="82102" y="106816"/>
                </a:lnTo>
                <a:cubicBezTo>
                  <a:pt x="82624" y="106222"/>
                  <a:pt x="83049" y="105633"/>
                  <a:pt x="83349" y="105025"/>
                </a:cubicBezTo>
                <a:lnTo>
                  <a:pt x="83661" y="103836"/>
                </a:lnTo>
                <a:lnTo>
                  <a:pt x="59860" y="103836"/>
                </a:lnTo>
                <a:cubicBezTo>
                  <a:pt x="59860" y="77006"/>
                  <a:pt x="36284" y="54920"/>
                  <a:pt x="6023" y="52199"/>
                </a:cubicBezTo>
                <a:lnTo>
                  <a:pt x="0" y="51923"/>
                </a:lnTo>
                <a:lnTo>
                  <a:pt x="0" y="31572"/>
                </a:lnTo>
                <a:lnTo>
                  <a:pt x="344" y="31640"/>
                </a:lnTo>
                <a:cubicBezTo>
                  <a:pt x="1048" y="31899"/>
                  <a:pt x="1730" y="32265"/>
                  <a:pt x="2418" y="32716"/>
                </a:cubicBezTo>
                <a:lnTo>
                  <a:pt x="4938" y="34665"/>
                </a:lnTo>
                <a:lnTo>
                  <a:pt x="5241" y="34990"/>
                </a:lnTo>
                <a:cubicBezTo>
                  <a:pt x="6515" y="36110"/>
                  <a:pt x="8051" y="36763"/>
                  <a:pt x="9705" y="36763"/>
                </a:cubicBezTo>
                <a:cubicBezTo>
                  <a:pt x="14115" y="36763"/>
                  <a:pt x="17689" y="32116"/>
                  <a:pt x="17689" y="26382"/>
                </a:cubicBezTo>
                <a:cubicBezTo>
                  <a:pt x="17689" y="20649"/>
                  <a:pt x="14115" y="16002"/>
                  <a:pt x="9705" y="16002"/>
                </a:cubicBezTo>
                <a:cubicBezTo>
                  <a:pt x="8051" y="16002"/>
                  <a:pt x="6515" y="16655"/>
                  <a:pt x="5241" y="17775"/>
                </a:cubicBezTo>
                <a:lnTo>
                  <a:pt x="4967" y="18068"/>
                </a:lnTo>
                <a:lnTo>
                  <a:pt x="3615" y="19300"/>
                </a:lnTo>
                <a:cubicBezTo>
                  <a:pt x="2640" y="20010"/>
                  <a:pt x="1597" y="20487"/>
                  <a:pt x="550" y="20773"/>
                </a:cubicBezTo>
                <a:lnTo>
                  <a:pt x="0" y="20876"/>
                </a:lnTo>
                <a:lnTo>
                  <a:pt x="0" y="16402"/>
                </a:lnTo>
                <a:close/>
              </a:path>
            </a:pathLst>
          </a:custGeom>
          <a:solidFill>
            <a:schemeClr val="accent3"/>
          </a:solidFill>
          <a:ln cap="flat" cmpd="sng" w="3810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32" name="Shape 832"/>
          <p:cNvSpPr/>
          <p:nvPr/>
        </p:nvSpPr>
        <p:spPr>
          <a:xfrm rot="-5400000">
            <a:off x="6647406" y="2524939"/>
            <a:ext cx="2736850" cy="3170216"/>
          </a:xfrm>
          <a:custGeom>
            <a:pathLst>
              <a:path extrusionOk="0" h="120000" w="120000">
                <a:moveTo>
                  <a:pt x="52" y="0"/>
                </a:moveTo>
                <a:cubicBezTo>
                  <a:pt x="66350" y="157"/>
                  <a:pt x="120000" y="46600"/>
                  <a:pt x="120000" y="103836"/>
                </a:cubicBezTo>
                <a:lnTo>
                  <a:pt x="95598" y="103836"/>
                </a:lnTo>
                <a:lnTo>
                  <a:pt x="95598" y="103851"/>
                </a:lnTo>
                <a:cubicBezTo>
                  <a:pt x="95783" y="105193"/>
                  <a:pt x="96409" y="106586"/>
                  <a:pt x="97643" y="107849"/>
                </a:cubicBezTo>
                <a:lnTo>
                  <a:pt x="99069" y="109017"/>
                </a:lnTo>
                <a:lnTo>
                  <a:pt x="99409" y="109253"/>
                </a:lnTo>
                <a:cubicBezTo>
                  <a:pt x="100706" y="110353"/>
                  <a:pt x="101463" y="111679"/>
                  <a:pt x="101463" y="113107"/>
                </a:cubicBezTo>
                <a:cubicBezTo>
                  <a:pt x="101463" y="116913"/>
                  <a:pt x="96079" y="120000"/>
                  <a:pt x="89439" y="120000"/>
                </a:cubicBezTo>
                <a:cubicBezTo>
                  <a:pt x="82798" y="120000"/>
                  <a:pt x="77414" y="116913"/>
                  <a:pt x="77414" y="113107"/>
                </a:cubicBezTo>
                <a:cubicBezTo>
                  <a:pt x="77414" y="111679"/>
                  <a:pt x="78171" y="110353"/>
                  <a:pt x="79468" y="109253"/>
                </a:cubicBezTo>
                <a:lnTo>
                  <a:pt x="79844" y="108991"/>
                </a:lnTo>
                <a:lnTo>
                  <a:pt x="82102" y="106816"/>
                </a:lnTo>
                <a:cubicBezTo>
                  <a:pt x="82624" y="106222"/>
                  <a:pt x="83049" y="105633"/>
                  <a:pt x="83349" y="105025"/>
                </a:cubicBezTo>
                <a:lnTo>
                  <a:pt x="83661" y="103836"/>
                </a:lnTo>
                <a:lnTo>
                  <a:pt x="59860" y="103836"/>
                </a:lnTo>
                <a:cubicBezTo>
                  <a:pt x="59860" y="77006"/>
                  <a:pt x="36284" y="54920"/>
                  <a:pt x="6023" y="52199"/>
                </a:cubicBezTo>
                <a:lnTo>
                  <a:pt x="0" y="51923"/>
                </a:lnTo>
                <a:lnTo>
                  <a:pt x="0" y="31572"/>
                </a:lnTo>
                <a:lnTo>
                  <a:pt x="344" y="31640"/>
                </a:lnTo>
                <a:cubicBezTo>
                  <a:pt x="1048" y="31899"/>
                  <a:pt x="1730" y="32265"/>
                  <a:pt x="2418" y="32716"/>
                </a:cubicBezTo>
                <a:lnTo>
                  <a:pt x="4938" y="34665"/>
                </a:lnTo>
                <a:lnTo>
                  <a:pt x="5241" y="34990"/>
                </a:lnTo>
                <a:cubicBezTo>
                  <a:pt x="6515" y="36110"/>
                  <a:pt x="8051" y="36763"/>
                  <a:pt x="9705" y="36763"/>
                </a:cubicBezTo>
                <a:cubicBezTo>
                  <a:pt x="14115" y="36763"/>
                  <a:pt x="17689" y="32116"/>
                  <a:pt x="17689" y="26382"/>
                </a:cubicBezTo>
                <a:cubicBezTo>
                  <a:pt x="17689" y="20649"/>
                  <a:pt x="14115" y="16002"/>
                  <a:pt x="9705" y="16002"/>
                </a:cubicBezTo>
                <a:cubicBezTo>
                  <a:pt x="8051" y="16002"/>
                  <a:pt x="6515" y="16655"/>
                  <a:pt x="5241" y="17775"/>
                </a:cubicBezTo>
                <a:lnTo>
                  <a:pt x="4967" y="18068"/>
                </a:lnTo>
                <a:lnTo>
                  <a:pt x="3615" y="19300"/>
                </a:lnTo>
                <a:cubicBezTo>
                  <a:pt x="2640" y="20010"/>
                  <a:pt x="1597" y="20487"/>
                  <a:pt x="550" y="20773"/>
                </a:cubicBezTo>
                <a:lnTo>
                  <a:pt x="0" y="20876"/>
                </a:lnTo>
                <a:lnTo>
                  <a:pt x="0" y="16402"/>
                </a:lnTo>
                <a:close/>
              </a:path>
            </a:pathLst>
          </a:custGeom>
          <a:solidFill>
            <a:schemeClr val="accent5"/>
          </a:solidFill>
          <a:ln cap="flat" cmpd="sng" w="3810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33" name="Shape 833"/>
          <p:cNvSpPr txBox="1"/>
          <p:nvPr>
            <p:ph idx="1" type="body"/>
          </p:nvPr>
        </p:nvSpPr>
        <p:spPr>
          <a:xfrm>
            <a:off x="11877319" y="3357426"/>
            <a:ext cx="5827206" cy="14537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34" name="Shape 834"/>
          <p:cNvSpPr txBox="1"/>
          <p:nvPr>
            <p:ph idx="2" type="body"/>
          </p:nvPr>
        </p:nvSpPr>
        <p:spPr>
          <a:xfrm>
            <a:off x="11877319" y="2368105"/>
            <a:ext cx="58272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35" name="Shape 835"/>
          <p:cNvSpPr/>
          <p:nvPr/>
        </p:nvSpPr>
        <p:spPr>
          <a:xfrm>
            <a:off x="11984816" y="3133271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36" name="Shape 836"/>
          <p:cNvSpPr txBox="1"/>
          <p:nvPr>
            <p:ph idx="3" type="body"/>
          </p:nvPr>
        </p:nvSpPr>
        <p:spPr>
          <a:xfrm>
            <a:off x="11904424" y="7219476"/>
            <a:ext cx="5827206" cy="14537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37" name="Shape 837"/>
          <p:cNvSpPr txBox="1"/>
          <p:nvPr>
            <p:ph idx="4" type="body"/>
          </p:nvPr>
        </p:nvSpPr>
        <p:spPr>
          <a:xfrm>
            <a:off x="11904424" y="6230155"/>
            <a:ext cx="58272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38" name="Shape 838"/>
          <p:cNvSpPr/>
          <p:nvPr/>
        </p:nvSpPr>
        <p:spPr>
          <a:xfrm>
            <a:off x="12011921" y="6995321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39" name="Shape 839"/>
          <p:cNvSpPr txBox="1"/>
          <p:nvPr>
            <p:ph idx="5" type="body"/>
          </p:nvPr>
        </p:nvSpPr>
        <p:spPr>
          <a:xfrm>
            <a:off x="543540" y="7219476"/>
            <a:ext cx="5827206" cy="14537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40" name="Shape 840"/>
          <p:cNvSpPr txBox="1"/>
          <p:nvPr>
            <p:ph idx="6" type="body"/>
          </p:nvPr>
        </p:nvSpPr>
        <p:spPr>
          <a:xfrm>
            <a:off x="543540" y="6230155"/>
            <a:ext cx="58272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41" name="Shape 841"/>
          <p:cNvSpPr/>
          <p:nvPr/>
        </p:nvSpPr>
        <p:spPr>
          <a:xfrm>
            <a:off x="4412749" y="6995321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42" name="Shape 842"/>
          <p:cNvSpPr txBox="1"/>
          <p:nvPr>
            <p:ph idx="7" type="body"/>
          </p:nvPr>
        </p:nvSpPr>
        <p:spPr>
          <a:xfrm>
            <a:off x="543540" y="3357426"/>
            <a:ext cx="5827206" cy="14537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43" name="Shape 843"/>
          <p:cNvSpPr txBox="1"/>
          <p:nvPr>
            <p:ph idx="8" type="body"/>
          </p:nvPr>
        </p:nvSpPr>
        <p:spPr>
          <a:xfrm>
            <a:off x="543540" y="2368105"/>
            <a:ext cx="5827206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44" name="Shape 844"/>
          <p:cNvSpPr/>
          <p:nvPr/>
        </p:nvSpPr>
        <p:spPr>
          <a:xfrm>
            <a:off x="4412749" y="3133271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45" name="Shape 845"/>
          <p:cNvSpPr/>
          <p:nvPr>
            <p:ph idx="9" type="pic"/>
          </p:nvPr>
        </p:nvSpPr>
        <p:spPr>
          <a:xfrm>
            <a:off x="10319316" y="3740054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46" name="Shape 846"/>
          <p:cNvSpPr/>
          <p:nvPr>
            <p:ph idx="13" type="pic"/>
          </p:nvPr>
        </p:nvSpPr>
        <p:spPr>
          <a:xfrm>
            <a:off x="10319316" y="6538238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47" name="Shape 847"/>
          <p:cNvSpPr/>
          <p:nvPr>
            <p:ph idx="14" type="pic"/>
          </p:nvPr>
        </p:nvSpPr>
        <p:spPr>
          <a:xfrm>
            <a:off x="7350100" y="6550611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48" name="Shape 848"/>
          <p:cNvSpPr/>
          <p:nvPr>
            <p:ph idx="15" type="pic"/>
          </p:nvPr>
        </p:nvSpPr>
        <p:spPr>
          <a:xfrm>
            <a:off x="7350100" y="3740054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4 Steps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51" name="Shape 851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52" name="Shape 852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853" name="Shape 853"/>
          <p:cNvSpPr/>
          <p:nvPr/>
        </p:nvSpPr>
        <p:spPr>
          <a:xfrm>
            <a:off x="892704" y="4364211"/>
            <a:ext cx="4173971" cy="566057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28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01</a:t>
            </a:r>
          </a:p>
        </p:txBody>
      </p:sp>
      <p:sp>
        <p:nvSpPr>
          <p:cNvPr id="854" name="Shape 854"/>
          <p:cNvSpPr/>
          <p:nvPr/>
        </p:nvSpPr>
        <p:spPr>
          <a:xfrm>
            <a:off x="4970029" y="4364211"/>
            <a:ext cx="4173971" cy="566057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28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02</a:t>
            </a:r>
          </a:p>
        </p:txBody>
      </p:sp>
      <p:sp>
        <p:nvSpPr>
          <p:cNvPr id="855" name="Shape 855"/>
          <p:cNvSpPr/>
          <p:nvPr/>
        </p:nvSpPr>
        <p:spPr>
          <a:xfrm>
            <a:off x="9047354" y="4364211"/>
            <a:ext cx="4173971" cy="566057"/>
          </a:xfrm>
          <a:prstGeom prst="chevron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28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03</a:t>
            </a:r>
          </a:p>
        </p:txBody>
      </p:sp>
      <p:sp>
        <p:nvSpPr>
          <p:cNvPr id="856" name="Shape 856"/>
          <p:cNvSpPr/>
          <p:nvPr/>
        </p:nvSpPr>
        <p:spPr>
          <a:xfrm>
            <a:off x="13124680" y="4364210"/>
            <a:ext cx="4173971" cy="566057"/>
          </a:xfrm>
          <a:prstGeom prst="chevron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28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04</a:t>
            </a:r>
          </a:p>
        </p:txBody>
      </p:sp>
      <p:sp>
        <p:nvSpPr>
          <p:cNvPr id="857" name="Shape 857"/>
          <p:cNvSpPr txBox="1"/>
          <p:nvPr>
            <p:ph idx="1" type="body"/>
          </p:nvPr>
        </p:nvSpPr>
        <p:spPr>
          <a:xfrm>
            <a:off x="892704" y="5082981"/>
            <a:ext cx="3928885" cy="31492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58" name="Shape 858"/>
          <p:cNvSpPr txBox="1"/>
          <p:nvPr>
            <p:ph idx="2" type="body"/>
          </p:nvPr>
        </p:nvSpPr>
        <p:spPr>
          <a:xfrm>
            <a:off x="892704" y="2713221"/>
            <a:ext cx="3928885" cy="146480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59" name="Shape 859"/>
          <p:cNvSpPr txBox="1"/>
          <p:nvPr>
            <p:ph idx="3" type="body"/>
          </p:nvPr>
        </p:nvSpPr>
        <p:spPr>
          <a:xfrm>
            <a:off x="4970029" y="5082981"/>
            <a:ext cx="3928885" cy="31492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60" name="Shape 860"/>
          <p:cNvSpPr txBox="1"/>
          <p:nvPr>
            <p:ph idx="4" type="body"/>
          </p:nvPr>
        </p:nvSpPr>
        <p:spPr>
          <a:xfrm>
            <a:off x="4970029" y="2713221"/>
            <a:ext cx="3928885" cy="146480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61" name="Shape 861"/>
          <p:cNvSpPr txBox="1"/>
          <p:nvPr>
            <p:ph idx="5" type="body"/>
          </p:nvPr>
        </p:nvSpPr>
        <p:spPr>
          <a:xfrm>
            <a:off x="9047354" y="5082981"/>
            <a:ext cx="3928885" cy="31492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62" name="Shape 862"/>
          <p:cNvSpPr txBox="1"/>
          <p:nvPr>
            <p:ph idx="6" type="body"/>
          </p:nvPr>
        </p:nvSpPr>
        <p:spPr>
          <a:xfrm>
            <a:off x="9047354" y="2713221"/>
            <a:ext cx="3928885" cy="146480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63" name="Shape 863"/>
          <p:cNvSpPr txBox="1"/>
          <p:nvPr>
            <p:ph idx="7" type="body"/>
          </p:nvPr>
        </p:nvSpPr>
        <p:spPr>
          <a:xfrm>
            <a:off x="13124680" y="5082981"/>
            <a:ext cx="3928885" cy="31492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64" name="Shape 864"/>
          <p:cNvSpPr txBox="1"/>
          <p:nvPr>
            <p:ph idx="8" type="body"/>
          </p:nvPr>
        </p:nvSpPr>
        <p:spPr>
          <a:xfrm>
            <a:off x="13124680" y="2713221"/>
            <a:ext cx="3928885" cy="146480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6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orategy"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Shape 866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67" name="Shape 867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68" name="Shape 86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869" name="Shape 869"/>
          <p:cNvSpPr/>
          <p:nvPr/>
        </p:nvSpPr>
        <p:spPr>
          <a:xfrm>
            <a:off x="8506495" y="5688869"/>
            <a:ext cx="1275009" cy="3502148"/>
          </a:xfrm>
          <a:custGeom>
            <a:pathLst>
              <a:path extrusionOk="0" h="120000" w="120000">
                <a:moveTo>
                  <a:pt x="19881" y="17889"/>
                </a:moveTo>
                <a:lnTo>
                  <a:pt x="21942" y="18041"/>
                </a:lnTo>
                <a:cubicBezTo>
                  <a:pt x="22376" y="17948"/>
                  <a:pt x="22856" y="17927"/>
                  <a:pt x="23346" y="17921"/>
                </a:cubicBezTo>
                <a:cubicBezTo>
                  <a:pt x="25858" y="19151"/>
                  <a:pt x="29906" y="19905"/>
                  <a:pt x="34437" y="19905"/>
                </a:cubicBezTo>
                <a:cubicBezTo>
                  <a:pt x="39008" y="19905"/>
                  <a:pt x="43086" y="19138"/>
                  <a:pt x="45588" y="17889"/>
                </a:cubicBezTo>
                <a:lnTo>
                  <a:pt x="48494" y="17889"/>
                </a:lnTo>
                <a:cubicBezTo>
                  <a:pt x="50996" y="19138"/>
                  <a:pt x="55074" y="19905"/>
                  <a:pt x="59645" y="19905"/>
                </a:cubicBezTo>
                <a:cubicBezTo>
                  <a:pt x="64215" y="19905"/>
                  <a:pt x="68294" y="19138"/>
                  <a:pt x="70796" y="17889"/>
                </a:cubicBezTo>
                <a:lnTo>
                  <a:pt x="74411" y="17889"/>
                </a:lnTo>
                <a:cubicBezTo>
                  <a:pt x="76913" y="19138"/>
                  <a:pt x="80991" y="19905"/>
                  <a:pt x="85562" y="19905"/>
                </a:cubicBezTo>
                <a:lnTo>
                  <a:pt x="90950" y="19469"/>
                </a:lnTo>
                <a:lnTo>
                  <a:pt x="92200" y="19257"/>
                </a:lnTo>
                <a:cubicBezTo>
                  <a:pt x="93858" y="18990"/>
                  <a:pt x="95263" y="18569"/>
                  <a:pt x="96398" y="18059"/>
                </a:cubicBezTo>
                <a:lnTo>
                  <a:pt x="96622" y="18094"/>
                </a:lnTo>
                <a:cubicBezTo>
                  <a:pt x="97467" y="17932"/>
                  <a:pt x="98424" y="17889"/>
                  <a:pt x="99408" y="17889"/>
                </a:cubicBezTo>
                <a:cubicBezTo>
                  <a:pt x="106075" y="17889"/>
                  <a:pt x="111479" y="19857"/>
                  <a:pt x="111479" y="22284"/>
                </a:cubicBezTo>
                <a:cubicBezTo>
                  <a:pt x="111479" y="24095"/>
                  <a:pt x="108469" y="25650"/>
                  <a:pt x="104165" y="26319"/>
                </a:cubicBezTo>
                <a:cubicBezTo>
                  <a:pt x="91400" y="31808"/>
                  <a:pt x="82767" y="39597"/>
                  <a:pt x="80793" y="48393"/>
                </a:cubicBezTo>
                <a:lnTo>
                  <a:pt x="91242" y="48393"/>
                </a:lnTo>
                <a:cubicBezTo>
                  <a:pt x="96144" y="48393"/>
                  <a:pt x="100118" y="49840"/>
                  <a:pt x="100118" y="51624"/>
                </a:cubicBezTo>
                <a:lnTo>
                  <a:pt x="100118" y="51624"/>
                </a:lnTo>
                <a:cubicBezTo>
                  <a:pt x="100118" y="53409"/>
                  <a:pt x="96144" y="54856"/>
                  <a:pt x="91242" y="54856"/>
                </a:cubicBezTo>
                <a:lnTo>
                  <a:pt x="79671" y="54856"/>
                </a:lnTo>
                <a:lnTo>
                  <a:pt x="79526" y="56768"/>
                </a:lnTo>
                <a:cubicBezTo>
                  <a:pt x="79526" y="72525"/>
                  <a:pt x="91297" y="86444"/>
                  <a:pt x="109319" y="94795"/>
                </a:cubicBezTo>
                <a:lnTo>
                  <a:pt x="109171" y="94795"/>
                </a:lnTo>
                <a:cubicBezTo>
                  <a:pt x="111622" y="94795"/>
                  <a:pt x="113609" y="95518"/>
                  <a:pt x="113609" y="96411"/>
                </a:cubicBezTo>
                <a:lnTo>
                  <a:pt x="113609" y="96411"/>
                </a:lnTo>
                <a:cubicBezTo>
                  <a:pt x="113609" y="96878"/>
                  <a:pt x="113064" y="97299"/>
                  <a:pt x="112150" y="97577"/>
                </a:cubicBezTo>
                <a:cubicBezTo>
                  <a:pt x="117226" y="100044"/>
                  <a:pt x="120000" y="102952"/>
                  <a:pt x="120000" y="106049"/>
                </a:cubicBezTo>
                <a:cubicBezTo>
                  <a:pt x="120000" y="109497"/>
                  <a:pt x="116561" y="112711"/>
                  <a:pt x="110331" y="115325"/>
                </a:cubicBezTo>
                <a:cubicBezTo>
                  <a:pt x="113110" y="115957"/>
                  <a:pt x="114852" y="117090"/>
                  <a:pt x="114852" y="118371"/>
                </a:cubicBezTo>
                <a:lnTo>
                  <a:pt x="114852" y="119999"/>
                </a:lnTo>
                <a:lnTo>
                  <a:pt x="95708" y="119999"/>
                </a:lnTo>
                <a:lnTo>
                  <a:pt x="24292" y="119999"/>
                </a:lnTo>
                <a:lnTo>
                  <a:pt x="5148" y="119999"/>
                </a:lnTo>
                <a:lnTo>
                  <a:pt x="5148" y="118371"/>
                </a:lnTo>
                <a:cubicBezTo>
                  <a:pt x="5148" y="117090"/>
                  <a:pt x="6889" y="115957"/>
                  <a:pt x="9668" y="115325"/>
                </a:cubicBezTo>
                <a:cubicBezTo>
                  <a:pt x="3438" y="112711"/>
                  <a:pt x="0" y="109497"/>
                  <a:pt x="0" y="106049"/>
                </a:cubicBezTo>
                <a:cubicBezTo>
                  <a:pt x="0" y="103020"/>
                  <a:pt x="2652" y="100172"/>
                  <a:pt x="7538" y="97744"/>
                </a:cubicBezTo>
                <a:cubicBezTo>
                  <a:pt x="5953" y="97582"/>
                  <a:pt x="4970" y="97038"/>
                  <a:pt x="4970" y="96411"/>
                </a:cubicBezTo>
                <a:cubicBezTo>
                  <a:pt x="4970" y="95518"/>
                  <a:pt x="6957" y="94795"/>
                  <a:pt x="9408" y="94795"/>
                </a:cubicBezTo>
                <a:lnTo>
                  <a:pt x="10017" y="94795"/>
                </a:lnTo>
                <a:cubicBezTo>
                  <a:pt x="28039" y="86444"/>
                  <a:pt x="39810" y="72525"/>
                  <a:pt x="39810" y="56768"/>
                </a:cubicBezTo>
                <a:lnTo>
                  <a:pt x="39666" y="54856"/>
                </a:lnTo>
                <a:lnTo>
                  <a:pt x="28047" y="54856"/>
                </a:lnTo>
                <a:cubicBezTo>
                  <a:pt x="23145" y="54856"/>
                  <a:pt x="19171" y="53409"/>
                  <a:pt x="19171" y="51624"/>
                </a:cubicBezTo>
                <a:cubicBezTo>
                  <a:pt x="19171" y="49840"/>
                  <a:pt x="23145" y="48393"/>
                  <a:pt x="28047" y="48393"/>
                </a:cubicBezTo>
                <a:lnTo>
                  <a:pt x="37948" y="48393"/>
                </a:lnTo>
                <a:cubicBezTo>
                  <a:pt x="36125" y="39618"/>
                  <a:pt x="27665" y="31828"/>
                  <a:pt x="15061" y="26303"/>
                </a:cubicBezTo>
                <a:cubicBezTo>
                  <a:pt x="10788" y="25634"/>
                  <a:pt x="7810" y="24085"/>
                  <a:pt x="7810" y="22284"/>
                </a:cubicBezTo>
                <a:cubicBezTo>
                  <a:pt x="7810" y="19857"/>
                  <a:pt x="13215" y="17889"/>
                  <a:pt x="19881" y="17889"/>
                </a:cubicBezTo>
                <a:close/>
                <a:moveTo>
                  <a:pt x="59290" y="0"/>
                </a:moveTo>
                <a:cubicBezTo>
                  <a:pt x="71250" y="0"/>
                  <a:pt x="80946" y="3530"/>
                  <a:pt x="80946" y="7884"/>
                </a:cubicBezTo>
                <a:cubicBezTo>
                  <a:pt x="80946" y="12238"/>
                  <a:pt x="71250" y="15768"/>
                  <a:pt x="59290" y="15768"/>
                </a:cubicBezTo>
                <a:cubicBezTo>
                  <a:pt x="47329" y="15768"/>
                  <a:pt x="37633" y="12238"/>
                  <a:pt x="37633" y="7884"/>
                </a:cubicBezTo>
                <a:cubicBezTo>
                  <a:pt x="37633" y="3530"/>
                  <a:pt x="47329" y="0"/>
                  <a:pt x="5929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reflection blurRad="0" dir="5400000" dist="50800" endA="300" endPos="38500" fadeDir="5400000" kx="0" rotWithShape="0" algn="bl" stA="50000" stPos="0" sy="-100000" ky="0"/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0" name="Shape 870"/>
          <p:cNvSpPr txBox="1"/>
          <p:nvPr>
            <p:ph idx="1" type="body"/>
          </p:nvPr>
        </p:nvSpPr>
        <p:spPr>
          <a:xfrm>
            <a:off x="6157916" y="3023183"/>
            <a:ext cx="5998233" cy="5905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71" name="Shape 871"/>
          <p:cNvSpPr txBox="1"/>
          <p:nvPr>
            <p:ph idx="2" type="body"/>
          </p:nvPr>
        </p:nvSpPr>
        <p:spPr>
          <a:xfrm>
            <a:off x="6157916" y="2191030"/>
            <a:ext cx="5998233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72" name="Shape 872"/>
          <p:cNvSpPr/>
          <p:nvPr/>
        </p:nvSpPr>
        <p:spPr>
          <a:xfrm>
            <a:off x="8243083" y="2899044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3" name="Shape 873"/>
          <p:cNvSpPr/>
          <p:nvPr/>
        </p:nvSpPr>
        <p:spPr>
          <a:xfrm>
            <a:off x="8611939" y="3755995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4" name="Shape 874"/>
          <p:cNvSpPr/>
          <p:nvPr>
            <p:ph idx="3" type="pic"/>
          </p:nvPr>
        </p:nvSpPr>
        <p:spPr>
          <a:xfrm>
            <a:off x="8865196" y="4010067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75" name="Shape 875"/>
          <p:cNvSpPr/>
          <p:nvPr/>
        </p:nvSpPr>
        <p:spPr>
          <a:xfrm>
            <a:off x="10701039" y="5228213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6" name="Shape 876"/>
          <p:cNvSpPr/>
          <p:nvPr>
            <p:ph idx="4" type="pic"/>
          </p:nvPr>
        </p:nvSpPr>
        <p:spPr>
          <a:xfrm>
            <a:off x="10954296" y="5482285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77" name="Shape 877"/>
          <p:cNvSpPr txBox="1"/>
          <p:nvPr>
            <p:ph idx="5" type="body"/>
          </p:nvPr>
        </p:nvSpPr>
        <p:spPr>
          <a:xfrm>
            <a:off x="12090811" y="5624558"/>
            <a:ext cx="4250597" cy="10962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78" name="Shape 878"/>
          <p:cNvSpPr txBox="1"/>
          <p:nvPr>
            <p:ph idx="6" type="body"/>
          </p:nvPr>
        </p:nvSpPr>
        <p:spPr>
          <a:xfrm>
            <a:off x="12090811" y="4792405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79" name="Shape 879"/>
          <p:cNvSpPr/>
          <p:nvPr/>
        </p:nvSpPr>
        <p:spPr>
          <a:xfrm>
            <a:off x="12176539" y="550041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80" name="Shape 880"/>
          <p:cNvSpPr/>
          <p:nvPr/>
        </p:nvSpPr>
        <p:spPr>
          <a:xfrm>
            <a:off x="6519919" y="5223843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81" name="Shape 881"/>
          <p:cNvSpPr/>
          <p:nvPr>
            <p:ph idx="7" type="pic"/>
          </p:nvPr>
        </p:nvSpPr>
        <p:spPr>
          <a:xfrm>
            <a:off x="6773176" y="5477915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82" name="Shape 882"/>
          <p:cNvSpPr txBox="1"/>
          <p:nvPr>
            <p:ph idx="8" type="body"/>
          </p:nvPr>
        </p:nvSpPr>
        <p:spPr>
          <a:xfrm>
            <a:off x="1989683" y="5620188"/>
            <a:ext cx="4250597" cy="10962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83" name="Shape 883"/>
          <p:cNvSpPr txBox="1"/>
          <p:nvPr>
            <p:ph idx="9" type="body"/>
          </p:nvPr>
        </p:nvSpPr>
        <p:spPr>
          <a:xfrm>
            <a:off x="1989683" y="4788035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84" name="Shape 884"/>
          <p:cNvSpPr/>
          <p:nvPr/>
        </p:nvSpPr>
        <p:spPr>
          <a:xfrm>
            <a:off x="4312365" y="549604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85" name="Shape 885"/>
          <p:cNvSpPr/>
          <p:nvPr/>
        </p:nvSpPr>
        <p:spPr>
          <a:xfrm>
            <a:off x="11880418" y="7357555"/>
            <a:ext cx="1136515" cy="1138145"/>
          </a:xfrm>
          <a:prstGeom prst="rect">
            <a:avLst/>
          </a:prstGeom>
          <a:solidFill>
            <a:schemeClr val="accent4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86" name="Shape 886"/>
          <p:cNvSpPr/>
          <p:nvPr>
            <p:ph idx="13" type="pic"/>
          </p:nvPr>
        </p:nvSpPr>
        <p:spPr>
          <a:xfrm>
            <a:off x="12133675" y="7611627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87" name="Shape 887"/>
          <p:cNvSpPr txBox="1"/>
          <p:nvPr>
            <p:ph idx="14" type="body"/>
          </p:nvPr>
        </p:nvSpPr>
        <p:spPr>
          <a:xfrm>
            <a:off x="13270191" y="7753900"/>
            <a:ext cx="4250597" cy="10962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88" name="Shape 888"/>
          <p:cNvSpPr txBox="1"/>
          <p:nvPr>
            <p:ph idx="15" type="body"/>
          </p:nvPr>
        </p:nvSpPr>
        <p:spPr>
          <a:xfrm>
            <a:off x="13270191" y="6921747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89" name="Shape 889"/>
          <p:cNvSpPr/>
          <p:nvPr/>
        </p:nvSpPr>
        <p:spPr>
          <a:xfrm>
            <a:off x="13355919" y="7629761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90" name="Shape 890"/>
          <p:cNvSpPr/>
          <p:nvPr/>
        </p:nvSpPr>
        <p:spPr>
          <a:xfrm>
            <a:off x="5346461" y="7361665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91" name="Shape 891"/>
          <p:cNvSpPr/>
          <p:nvPr>
            <p:ph idx="16" type="pic"/>
          </p:nvPr>
        </p:nvSpPr>
        <p:spPr>
          <a:xfrm>
            <a:off x="5599718" y="7615737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92" name="Shape 892"/>
          <p:cNvSpPr txBox="1"/>
          <p:nvPr>
            <p:ph idx="17" type="body"/>
          </p:nvPr>
        </p:nvSpPr>
        <p:spPr>
          <a:xfrm>
            <a:off x="816225" y="7758010"/>
            <a:ext cx="4250597" cy="10962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93" name="Shape 893"/>
          <p:cNvSpPr txBox="1"/>
          <p:nvPr>
            <p:ph idx="18" type="body"/>
          </p:nvPr>
        </p:nvSpPr>
        <p:spPr>
          <a:xfrm>
            <a:off x="816225" y="6925857"/>
            <a:ext cx="425059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94" name="Shape 894"/>
          <p:cNvSpPr/>
          <p:nvPr/>
        </p:nvSpPr>
        <p:spPr>
          <a:xfrm>
            <a:off x="3138907" y="7633871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Heading &amp; 5 Points"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Shape 896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97" name="Shape 897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98" name="Shape 89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899" name="Shape 899"/>
          <p:cNvSpPr txBox="1"/>
          <p:nvPr>
            <p:ph idx="1" type="body"/>
          </p:nvPr>
        </p:nvSpPr>
        <p:spPr>
          <a:xfrm>
            <a:off x="9537980" y="2238722"/>
            <a:ext cx="7854670" cy="1131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00" name="Shape 900"/>
          <p:cNvSpPr/>
          <p:nvPr/>
        </p:nvSpPr>
        <p:spPr>
          <a:xfrm>
            <a:off x="8217564" y="2232491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01" name="Shape 901"/>
          <p:cNvSpPr txBox="1"/>
          <p:nvPr/>
        </p:nvSpPr>
        <p:spPr>
          <a:xfrm>
            <a:off x="8341124" y="2447620"/>
            <a:ext cx="88939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4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01</a:t>
            </a:r>
          </a:p>
        </p:txBody>
      </p:sp>
      <p:sp>
        <p:nvSpPr>
          <p:cNvPr id="902" name="Shape 902"/>
          <p:cNvSpPr txBox="1"/>
          <p:nvPr>
            <p:ph idx="2" type="body"/>
          </p:nvPr>
        </p:nvSpPr>
        <p:spPr>
          <a:xfrm>
            <a:off x="9537980" y="3645050"/>
            <a:ext cx="7854670" cy="1131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03" name="Shape 903"/>
          <p:cNvSpPr/>
          <p:nvPr/>
        </p:nvSpPr>
        <p:spPr>
          <a:xfrm>
            <a:off x="8217564" y="3638819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04" name="Shape 904"/>
          <p:cNvSpPr txBox="1"/>
          <p:nvPr/>
        </p:nvSpPr>
        <p:spPr>
          <a:xfrm>
            <a:off x="8341124" y="3853948"/>
            <a:ext cx="88939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4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02</a:t>
            </a:r>
          </a:p>
        </p:txBody>
      </p:sp>
      <p:sp>
        <p:nvSpPr>
          <p:cNvPr id="905" name="Shape 905"/>
          <p:cNvSpPr txBox="1"/>
          <p:nvPr>
            <p:ph idx="3" type="body"/>
          </p:nvPr>
        </p:nvSpPr>
        <p:spPr>
          <a:xfrm>
            <a:off x="9537980" y="5051378"/>
            <a:ext cx="7854670" cy="1131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06" name="Shape 906"/>
          <p:cNvSpPr/>
          <p:nvPr/>
        </p:nvSpPr>
        <p:spPr>
          <a:xfrm>
            <a:off x="8217564" y="5045147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07" name="Shape 907"/>
          <p:cNvSpPr txBox="1"/>
          <p:nvPr/>
        </p:nvSpPr>
        <p:spPr>
          <a:xfrm>
            <a:off x="8341124" y="5260276"/>
            <a:ext cx="88939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4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03</a:t>
            </a:r>
          </a:p>
        </p:txBody>
      </p:sp>
      <p:sp>
        <p:nvSpPr>
          <p:cNvPr id="908" name="Shape 908"/>
          <p:cNvSpPr txBox="1"/>
          <p:nvPr>
            <p:ph idx="4" type="body"/>
          </p:nvPr>
        </p:nvSpPr>
        <p:spPr>
          <a:xfrm>
            <a:off x="9537980" y="6457706"/>
            <a:ext cx="7854670" cy="1131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09" name="Shape 909"/>
          <p:cNvSpPr/>
          <p:nvPr/>
        </p:nvSpPr>
        <p:spPr>
          <a:xfrm>
            <a:off x="8217564" y="6451475"/>
            <a:ext cx="1136515" cy="1138145"/>
          </a:xfrm>
          <a:prstGeom prst="rect">
            <a:avLst/>
          </a:prstGeom>
          <a:solidFill>
            <a:schemeClr val="accent4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10" name="Shape 910"/>
          <p:cNvSpPr txBox="1"/>
          <p:nvPr/>
        </p:nvSpPr>
        <p:spPr>
          <a:xfrm>
            <a:off x="8341124" y="6666604"/>
            <a:ext cx="88939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4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04</a:t>
            </a:r>
          </a:p>
        </p:txBody>
      </p:sp>
      <p:sp>
        <p:nvSpPr>
          <p:cNvPr id="911" name="Shape 911"/>
          <p:cNvSpPr txBox="1"/>
          <p:nvPr>
            <p:ph idx="5" type="body"/>
          </p:nvPr>
        </p:nvSpPr>
        <p:spPr>
          <a:xfrm>
            <a:off x="9537980" y="7864032"/>
            <a:ext cx="7854670" cy="1131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12" name="Shape 912"/>
          <p:cNvSpPr/>
          <p:nvPr/>
        </p:nvSpPr>
        <p:spPr>
          <a:xfrm>
            <a:off x="8217564" y="7857801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13" name="Shape 913"/>
          <p:cNvSpPr txBox="1"/>
          <p:nvPr/>
        </p:nvSpPr>
        <p:spPr>
          <a:xfrm>
            <a:off x="8341124" y="8072930"/>
            <a:ext cx="88939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0" i="0" lang="ko-KR" sz="4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05</a:t>
            </a:r>
          </a:p>
        </p:txBody>
      </p:sp>
      <p:sp>
        <p:nvSpPr>
          <p:cNvPr id="914" name="Shape 914"/>
          <p:cNvSpPr txBox="1"/>
          <p:nvPr>
            <p:ph idx="6" type="body"/>
          </p:nvPr>
        </p:nvSpPr>
        <p:spPr>
          <a:xfrm>
            <a:off x="808892" y="2215248"/>
            <a:ext cx="6752493" cy="678069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4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Arrows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Shape 916"/>
          <p:cNvSpPr/>
          <p:nvPr/>
        </p:nvSpPr>
        <p:spPr>
          <a:xfrm rot="2700000">
            <a:off x="6793057" y="1649341"/>
            <a:ext cx="2545786" cy="2288121"/>
          </a:xfrm>
          <a:custGeom>
            <a:pathLst>
              <a:path extrusionOk="0" h="120000" w="120000">
                <a:moveTo>
                  <a:pt x="35960" y="19110"/>
                </a:moveTo>
                <a:lnTo>
                  <a:pt x="53136" y="0"/>
                </a:lnTo>
                <a:lnTo>
                  <a:pt x="120000" y="0"/>
                </a:lnTo>
                <a:lnTo>
                  <a:pt x="103236" y="18650"/>
                </a:lnTo>
                <a:lnTo>
                  <a:pt x="103236" y="18650"/>
                </a:lnTo>
                <a:lnTo>
                  <a:pt x="12145" y="120000"/>
                </a:lnTo>
                <a:lnTo>
                  <a:pt x="0" y="106486"/>
                </a:lnTo>
                <a:lnTo>
                  <a:pt x="78532" y="19110"/>
                </a:lnTo>
                <a:close/>
              </a:path>
            </a:pathLst>
          </a:custGeom>
          <a:solidFill>
            <a:srgbClr val="DBDEE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17" name="Shape 917"/>
          <p:cNvSpPr/>
          <p:nvPr/>
        </p:nvSpPr>
        <p:spPr>
          <a:xfrm rot="2700000">
            <a:off x="2128748" y="4721436"/>
            <a:ext cx="2545786" cy="2288121"/>
          </a:xfrm>
          <a:custGeom>
            <a:pathLst>
              <a:path extrusionOk="0" h="120000" w="120000">
                <a:moveTo>
                  <a:pt x="35960" y="19110"/>
                </a:moveTo>
                <a:lnTo>
                  <a:pt x="53136" y="0"/>
                </a:lnTo>
                <a:lnTo>
                  <a:pt x="120000" y="0"/>
                </a:lnTo>
                <a:lnTo>
                  <a:pt x="103236" y="18650"/>
                </a:lnTo>
                <a:lnTo>
                  <a:pt x="103236" y="18650"/>
                </a:lnTo>
                <a:lnTo>
                  <a:pt x="12145" y="120000"/>
                </a:lnTo>
                <a:lnTo>
                  <a:pt x="0" y="106486"/>
                </a:lnTo>
                <a:lnTo>
                  <a:pt x="78532" y="19110"/>
                </a:lnTo>
                <a:close/>
              </a:path>
            </a:pathLst>
          </a:custGeom>
          <a:solidFill>
            <a:srgbClr val="DBDEE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18" name="Shape 918"/>
          <p:cNvSpPr/>
          <p:nvPr/>
        </p:nvSpPr>
        <p:spPr>
          <a:xfrm rot="2700000">
            <a:off x="12367248" y="3089076"/>
            <a:ext cx="2545786" cy="2288121"/>
          </a:xfrm>
          <a:custGeom>
            <a:pathLst>
              <a:path extrusionOk="0" h="120000" w="120000">
                <a:moveTo>
                  <a:pt x="35960" y="19110"/>
                </a:moveTo>
                <a:lnTo>
                  <a:pt x="53136" y="0"/>
                </a:lnTo>
                <a:lnTo>
                  <a:pt x="120000" y="0"/>
                </a:lnTo>
                <a:lnTo>
                  <a:pt x="103236" y="18650"/>
                </a:lnTo>
                <a:lnTo>
                  <a:pt x="103236" y="18650"/>
                </a:lnTo>
                <a:lnTo>
                  <a:pt x="12145" y="120000"/>
                </a:lnTo>
                <a:lnTo>
                  <a:pt x="0" y="106486"/>
                </a:lnTo>
                <a:lnTo>
                  <a:pt x="78532" y="19110"/>
                </a:lnTo>
                <a:close/>
              </a:path>
            </a:pathLst>
          </a:custGeom>
          <a:solidFill>
            <a:srgbClr val="DBDEE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19" name="Shape 919"/>
          <p:cNvSpPr/>
          <p:nvPr/>
        </p:nvSpPr>
        <p:spPr>
          <a:xfrm rot="2700000">
            <a:off x="6195271" y="6129705"/>
            <a:ext cx="2545786" cy="2288121"/>
          </a:xfrm>
          <a:custGeom>
            <a:pathLst>
              <a:path extrusionOk="0" h="120000" w="120000">
                <a:moveTo>
                  <a:pt x="35960" y="19110"/>
                </a:moveTo>
                <a:lnTo>
                  <a:pt x="53136" y="0"/>
                </a:lnTo>
                <a:lnTo>
                  <a:pt x="120000" y="0"/>
                </a:lnTo>
                <a:lnTo>
                  <a:pt x="103236" y="18650"/>
                </a:lnTo>
                <a:lnTo>
                  <a:pt x="103236" y="18650"/>
                </a:lnTo>
                <a:lnTo>
                  <a:pt x="12145" y="120000"/>
                </a:lnTo>
                <a:lnTo>
                  <a:pt x="0" y="106486"/>
                </a:lnTo>
                <a:lnTo>
                  <a:pt x="78532" y="19110"/>
                </a:lnTo>
                <a:close/>
              </a:path>
            </a:pathLst>
          </a:custGeom>
          <a:solidFill>
            <a:srgbClr val="DBDEE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920" name="Shape 920"/>
          <p:cNvGrpSpPr/>
          <p:nvPr/>
        </p:nvGrpSpPr>
        <p:grpSpPr>
          <a:xfrm>
            <a:off x="2174995" y="587435"/>
            <a:ext cx="6969006" cy="6969006"/>
            <a:chOff x="2174995" y="587435"/>
            <a:chExt cx="6969006" cy="6969006"/>
          </a:xfrm>
        </p:grpSpPr>
        <p:sp>
          <p:nvSpPr>
            <p:cNvPr id="921" name="Shape 921"/>
            <p:cNvSpPr/>
            <p:nvPr/>
          </p:nvSpPr>
          <p:spPr>
            <a:xfrm rot="2700000">
              <a:off x="3064247" y="1739358"/>
              <a:ext cx="5190503" cy="4665160"/>
            </a:xfrm>
            <a:custGeom>
              <a:pathLst>
                <a:path extrusionOk="0" h="120000" w="120000">
                  <a:moveTo>
                    <a:pt x="35960" y="19110"/>
                  </a:moveTo>
                  <a:lnTo>
                    <a:pt x="53136" y="0"/>
                  </a:lnTo>
                  <a:lnTo>
                    <a:pt x="120000" y="0"/>
                  </a:lnTo>
                  <a:lnTo>
                    <a:pt x="103236" y="18650"/>
                  </a:lnTo>
                  <a:lnTo>
                    <a:pt x="103236" y="18650"/>
                  </a:lnTo>
                  <a:lnTo>
                    <a:pt x="12145" y="120000"/>
                  </a:lnTo>
                  <a:lnTo>
                    <a:pt x="0" y="106486"/>
                  </a:lnTo>
                  <a:lnTo>
                    <a:pt x="78532" y="191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22" name="Shape 922"/>
            <p:cNvSpPr txBox="1"/>
            <p:nvPr/>
          </p:nvSpPr>
          <p:spPr>
            <a:xfrm>
              <a:off x="7599070" y="3510121"/>
              <a:ext cx="1140056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b="0" i="0" lang="ko-KR" sz="6600" u="none" cap="none" strike="noStrike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01</a:t>
              </a:r>
            </a:p>
          </p:txBody>
        </p:sp>
      </p:grpSp>
      <p:sp>
        <p:nvSpPr>
          <p:cNvPr id="923" name="Shape 923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24" name="Shape 924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25" name="Shape 925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926" name="Shape 926"/>
          <p:cNvSpPr txBox="1"/>
          <p:nvPr>
            <p:ph idx="1" type="body"/>
          </p:nvPr>
        </p:nvSpPr>
        <p:spPr>
          <a:xfrm>
            <a:off x="2700897" y="3481545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grpSp>
        <p:nvGrpSpPr>
          <p:cNvPr id="927" name="Shape 927"/>
          <p:cNvGrpSpPr/>
          <p:nvPr/>
        </p:nvGrpSpPr>
        <p:grpSpPr>
          <a:xfrm>
            <a:off x="5659499" y="2013804"/>
            <a:ext cx="6969006" cy="6969006"/>
            <a:chOff x="5659499" y="2013804"/>
            <a:chExt cx="6969006" cy="6969006"/>
          </a:xfrm>
        </p:grpSpPr>
        <p:sp>
          <p:nvSpPr>
            <p:cNvPr id="928" name="Shape 928"/>
            <p:cNvSpPr/>
            <p:nvPr/>
          </p:nvSpPr>
          <p:spPr>
            <a:xfrm rot="2700000">
              <a:off x="6548750" y="3165727"/>
              <a:ext cx="5190503" cy="4665160"/>
            </a:xfrm>
            <a:custGeom>
              <a:pathLst>
                <a:path extrusionOk="0" h="120000" w="120000">
                  <a:moveTo>
                    <a:pt x="35960" y="19110"/>
                  </a:moveTo>
                  <a:lnTo>
                    <a:pt x="53136" y="0"/>
                  </a:lnTo>
                  <a:lnTo>
                    <a:pt x="120000" y="0"/>
                  </a:lnTo>
                  <a:lnTo>
                    <a:pt x="103236" y="18650"/>
                  </a:lnTo>
                  <a:lnTo>
                    <a:pt x="103236" y="18650"/>
                  </a:lnTo>
                  <a:lnTo>
                    <a:pt x="12145" y="120000"/>
                  </a:lnTo>
                  <a:lnTo>
                    <a:pt x="0" y="106486"/>
                  </a:lnTo>
                  <a:lnTo>
                    <a:pt x="78532" y="191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29" name="Shape 929"/>
            <p:cNvSpPr txBox="1"/>
            <p:nvPr/>
          </p:nvSpPr>
          <p:spPr>
            <a:xfrm>
              <a:off x="11136163" y="4918390"/>
              <a:ext cx="1140056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66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02</a:t>
              </a:r>
            </a:p>
          </p:txBody>
        </p:sp>
      </p:grpSp>
      <p:sp>
        <p:nvSpPr>
          <p:cNvPr id="930" name="Shape 930"/>
          <p:cNvSpPr txBox="1"/>
          <p:nvPr>
            <p:ph idx="2" type="body"/>
          </p:nvPr>
        </p:nvSpPr>
        <p:spPr>
          <a:xfrm>
            <a:off x="6191081" y="4922454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grpSp>
        <p:nvGrpSpPr>
          <p:cNvPr id="931" name="Shape 931"/>
          <p:cNvGrpSpPr/>
          <p:nvPr/>
        </p:nvGrpSpPr>
        <p:grpSpPr>
          <a:xfrm>
            <a:off x="9144000" y="3440172"/>
            <a:ext cx="6969006" cy="6969006"/>
            <a:chOff x="9144000" y="3440172"/>
            <a:chExt cx="6969006" cy="6969006"/>
          </a:xfrm>
        </p:grpSpPr>
        <p:sp>
          <p:nvSpPr>
            <p:cNvPr id="932" name="Shape 932"/>
            <p:cNvSpPr/>
            <p:nvPr/>
          </p:nvSpPr>
          <p:spPr>
            <a:xfrm rot="2700000">
              <a:off x="10033252" y="4592095"/>
              <a:ext cx="5190503" cy="4665160"/>
            </a:xfrm>
            <a:custGeom>
              <a:pathLst>
                <a:path extrusionOk="0" h="120000" w="120000">
                  <a:moveTo>
                    <a:pt x="35960" y="19110"/>
                  </a:moveTo>
                  <a:lnTo>
                    <a:pt x="53136" y="0"/>
                  </a:lnTo>
                  <a:lnTo>
                    <a:pt x="120000" y="0"/>
                  </a:lnTo>
                  <a:lnTo>
                    <a:pt x="103236" y="18650"/>
                  </a:lnTo>
                  <a:lnTo>
                    <a:pt x="103236" y="18650"/>
                  </a:lnTo>
                  <a:lnTo>
                    <a:pt x="12145" y="120000"/>
                  </a:lnTo>
                  <a:lnTo>
                    <a:pt x="0" y="106486"/>
                  </a:lnTo>
                  <a:lnTo>
                    <a:pt x="78532" y="191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33" name="Shape 933"/>
            <p:cNvSpPr txBox="1"/>
            <p:nvPr/>
          </p:nvSpPr>
          <p:spPr>
            <a:xfrm>
              <a:off x="14635270" y="6375550"/>
              <a:ext cx="1140056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66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03</a:t>
              </a:r>
            </a:p>
          </p:txBody>
        </p:sp>
      </p:grpSp>
      <p:sp>
        <p:nvSpPr>
          <p:cNvPr id="934" name="Shape 934"/>
          <p:cNvSpPr txBox="1"/>
          <p:nvPr>
            <p:ph idx="3" type="body"/>
          </p:nvPr>
        </p:nvSpPr>
        <p:spPr>
          <a:xfrm>
            <a:off x="9677628" y="6329481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35" name="Shape 935"/>
          <p:cNvSpPr txBox="1"/>
          <p:nvPr>
            <p:ph idx="4" type="body"/>
          </p:nvPr>
        </p:nvSpPr>
        <p:spPr>
          <a:xfrm>
            <a:off x="3195988" y="7732296"/>
            <a:ext cx="11896024" cy="15228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Break 3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pic"/>
          </p:nvPr>
        </p:nvSpPr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48229" y="0"/>
            <a:ext cx="6400801" cy="10285413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3" type="body"/>
          </p:nvPr>
        </p:nvSpPr>
        <p:spPr>
          <a:xfrm>
            <a:off x="1605165" y="1925052"/>
            <a:ext cx="5686928" cy="43474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30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4" type="body"/>
          </p:nvPr>
        </p:nvSpPr>
        <p:spPr>
          <a:xfrm>
            <a:off x="1605165" y="6104021"/>
            <a:ext cx="5686928" cy="12111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5" type="body"/>
          </p:nvPr>
        </p:nvSpPr>
        <p:spPr>
          <a:xfrm>
            <a:off x="8945030" y="9637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6" type="body"/>
          </p:nvPr>
        </p:nvSpPr>
        <p:spPr>
          <a:xfrm>
            <a:off x="8297030" y="8989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7" type="body"/>
          </p:nvPr>
        </p:nvSpPr>
        <p:spPr>
          <a:xfrm>
            <a:off x="7649030" y="8341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8" type="body"/>
          </p:nvPr>
        </p:nvSpPr>
        <p:spPr>
          <a:xfrm>
            <a:off x="7649030" y="9637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Arrows - 2"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/>
          <p:nvPr/>
        </p:nvSpPr>
        <p:spPr>
          <a:xfrm rot="2700000">
            <a:off x="1513825" y="2761114"/>
            <a:ext cx="2545786" cy="2288121"/>
          </a:xfrm>
          <a:custGeom>
            <a:pathLst>
              <a:path extrusionOk="0" h="120000" w="120000">
                <a:moveTo>
                  <a:pt x="35960" y="19110"/>
                </a:moveTo>
                <a:lnTo>
                  <a:pt x="53136" y="0"/>
                </a:lnTo>
                <a:lnTo>
                  <a:pt x="120000" y="0"/>
                </a:lnTo>
                <a:lnTo>
                  <a:pt x="103236" y="18650"/>
                </a:lnTo>
                <a:lnTo>
                  <a:pt x="103236" y="18650"/>
                </a:lnTo>
                <a:lnTo>
                  <a:pt x="12145" y="120000"/>
                </a:lnTo>
                <a:lnTo>
                  <a:pt x="0" y="106486"/>
                </a:lnTo>
                <a:lnTo>
                  <a:pt x="78532" y="19110"/>
                </a:lnTo>
                <a:close/>
              </a:path>
            </a:pathLst>
          </a:custGeom>
          <a:solidFill>
            <a:srgbClr val="DBDEE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938" name="Shape 938"/>
          <p:cNvGrpSpPr/>
          <p:nvPr/>
        </p:nvGrpSpPr>
        <p:grpSpPr>
          <a:xfrm>
            <a:off x="664818" y="2345806"/>
            <a:ext cx="5543701" cy="5543701"/>
            <a:chOff x="2174995" y="587435"/>
            <a:chExt cx="6969006" cy="6969006"/>
          </a:xfrm>
        </p:grpSpPr>
        <p:sp>
          <p:nvSpPr>
            <p:cNvPr id="939" name="Shape 939"/>
            <p:cNvSpPr/>
            <p:nvPr/>
          </p:nvSpPr>
          <p:spPr>
            <a:xfrm rot="2700000">
              <a:off x="3064247" y="1739358"/>
              <a:ext cx="5190503" cy="4665160"/>
            </a:xfrm>
            <a:custGeom>
              <a:pathLst>
                <a:path extrusionOk="0" h="120000" w="120000">
                  <a:moveTo>
                    <a:pt x="35960" y="19110"/>
                  </a:moveTo>
                  <a:lnTo>
                    <a:pt x="53136" y="0"/>
                  </a:lnTo>
                  <a:lnTo>
                    <a:pt x="120000" y="0"/>
                  </a:lnTo>
                  <a:lnTo>
                    <a:pt x="103236" y="18650"/>
                  </a:lnTo>
                  <a:lnTo>
                    <a:pt x="103236" y="18650"/>
                  </a:lnTo>
                  <a:lnTo>
                    <a:pt x="12145" y="120000"/>
                  </a:lnTo>
                  <a:lnTo>
                    <a:pt x="0" y="106486"/>
                  </a:lnTo>
                  <a:lnTo>
                    <a:pt x="78532" y="191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40" name="Shape 940"/>
            <p:cNvSpPr txBox="1"/>
            <p:nvPr/>
          </p:nvSpPr>
          <p:spPr>
            <a:xfrm>
              <a:off x="7380118" y="3291171"/>
              <a:ext cx="1140056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66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01</a:t>
              </a:r>
            </a:p>
          </p:txBody>
        </p:sp>
      </p:grpSp>
      <p:sp>
        <p:nvSpPr>
          <p:cNvPr id="941" name="Shape 941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42" name="Shape 942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43" name="Shape 943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944" name="Shape 944"/>
          <p:cNvSpPr txBox="1"/>
          <p:nvPr>
            <p:ph idx="1" type="body"/>
          </p:nvPr>
        </p:nvSpPr>
        <p:spPr>
          <a:xfrm>
            <a:off x="1033235" y="4578264"/>
            <a:ext cx="370502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grpSp>
        <p:nvGrpSpPr>
          <p:cNvPr id="945" name="Shape 945"/>
          <p:cNvGrpSpPr/>
          <p:nvPr/>
        </p:nvGrpSpPr>
        <p:grpSpPr>
          <a:xfrm>
            <a:off x="6208520" y="2370063"/>
            <a:ext cx="5543701" cy="5543701"/>
            <a:chOff x="2174995" y="587435"/>
            <a:chExt cx="6969006" cy="6969006"/>
          </a:xfrm>
        </p:grpSpPr>
        <p:sp>
          <p:nvSpPr>
            <p:cNvPr id="946" name="Shape 946"/>
            <p:cNvSpPr/>
            <p:nvPr/>
          </p:nvSpPr>
          <p:spPr>
            <a:xfrm rot="2700000">
              <a:off x="3064247" y="1739358"/>
              <a:ext cx="5190503" cy="4665160"/>
            </a:xfrm>
            <a:custGeom>
              <a:pathLst>
                <a:path extrusionOk="0" h="120000" w="120000">
                  <a:moveTo>
                    <a:pt x="35960" y="19110"/>
                  </a:moveTo>
                  <a:lnTo>
                    <a:pt x="53136" y="0"/>
                  </a:lnTo>
                  <a:lnTo>
                    <a:pt x="120000" y="0"/>
                  </a:lnTo>
                  <a:lnTo>
                    <a:pt x="103236" y="18650"/>
                  </a:lnTo>
                  <a:lnTo>
                    <a:pt x="103236" y="18650"/>
                  </a:lnTo>
                  <a:lnTo>
                    <a:pt x="12145" y="120000"/>
                  </a:lnTo>
                  <a:lnTo>
                    <a:pt x="0" y="106486"/>
                  </a:lnTo>
                  <a:lnTo>
                    <a:pt x="78532" y="191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47" name="Shape 947"/>
            <p:cNvSpPr txBox="1"/>
            <p:nvPr/>
          </p:nvSpPr>
          <p:spPr>
            <a:xfrm>
              <a:off x="7380119" y="3291171"/>
              <a:ext cx="1433168" cy="139286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66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02</a:t>
              </a:r>
            </a:p>
          </p:txBody>
        </p:sp>
      </p:grpSp>
      <p:sp>
        <p:nvSpPr>
          <p:cNvPr id="948" name="Shape 948"/>
          <p:cNvSpPr txBox="1"/>
          <p:nvPr>
            <p:ph idx="2" type="body"/>
          </p:nvPr>
        </p:nvSpPr>
        <p:spPr>
          <a:xfrm>
            <a:off x="6576937" y="4602521"/>
            <a:ext cx="370502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grpSp>
        <p:nvGrpSpPr>
          <p:cNvPr id="949" name="Shape 949"/>
          <p:cNvGrpSpPr/>
          <p:nvPr/>
        </p:nvGrpSpPr>
        <p:grpSpPr>
          <a:xfrm>
            <a:off x="11752222" y="2370063"/>
            <a:ext cx="5543701" cy="5543701"/>
            <a:chOff x="2174995" y="587435"/>
            <a:chExt cx="6969006" cy="6969006"/>
          </a:xfrm>
        </p:grpSpPr>
        <p:sp>
          <p:nvSpPr>
            <p:cNvPr id="950" name="Shape 950"/>
            <p:cNvSpPr/>
            <p:nvPr/>
          </p:nvSpPr>
          <p:spPr>
            <a:xfrm rot="2700000">
              <a:off x="3064247" y="1739358"/>
              <a:ext cx="5190503" cy="4665160"/>
            </a:xfrm>
            <a:custGeom>
              <a:pathLst>
                <a:path extrusionOk="0" h="120000" w="120000">
                  <a:moveTo>
                    <a:pt x="35960" y="19110"/>
                  </a:moveTo>
                  <a:lnTo>
                    <a:pt x="53136" y="0"/>
                  </a:lnTo>
                  <a:lnTo>
                    <a:pt x="120000" y="0"/>
                  </a:lnTo>
                  <a:lnTo>
                    <a:pt x="103236" y="18650"/>
                  </a:lnTo>
                  <a:lnTo>
                    <a:pt x="103236" y="18650"/>
                  </a:lnTo>
                  <a:lnTo>
                    <a:pt x="12145" y="120000"/>
                  </a:lnTo>
                  <a:lnTo>
                    <a:pt x="0" y="106486"/>
                  </a:lnTo>
                  <a:lnTo>
                    <a:pt x="78532" y="191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51" name="Shape 951"/>
            <p:cNvSpPr txBox="1"/>
            <p:nvPr/>
          </p:nvSpPr>
          <p:spPr>
            <a:xfrm>
              <a:off x="7380118" y="3291171"/>
              <a:ext cx="1433168" cy="139286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66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03</a:t>
              </a:r>
            </a:p>
          </p:txBody>
        </p:sp>
      </p:grpSp>
      <p:sp>
        <p:nvSpPr>
          <p:cNvPr id="952" name="Shape 952"/>
          <p:cNvSpPr txBox="1"/>
          <p:nvPr>
            <p:ph idx="3" type="body"/>
          </p:nvPr>
        </p:nvSpPr>
        <p:spPr>
          <a:xfrm>
            <a:off x="12120639" y="4602521"/>
            <a:ext cx="370502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53" name="Shape 953"/>
          <p:cNvSpPr/>
          <p:nvPr/>
        </p:nvSpPr>
        <p:spPr>
          <a:xfrm rot="2700000">
            <a:off x="6102172" y="2098676"/>
            <a:ext cx="2545786" cy="2288121"/>
          </a:xfrm>
          <a:custGeom>
            <a:pathLst>
              <a:path extrusionOk="0" h="120000" w="120000">
                <a:moveTo>
                  <a:pt x="35960" y="19110"/>
                </a:moveTo>
                <a:lnTo>
                  <a:pt x="53136" y="0"/>
                </a:lnTo>
                <a:lnTo>
                  <a:pt x="120000" y="0"/>
                </a:lnTo>
                <a:lnTo>
                  <a:pt x="103236" y="18650"/>
                </a:lnTo>
                <a:lnTo>
                  <a:pt x="103236" y="18650"/>
                </a:lnTo>
                <a:lnTo>
                  <a:pt x="12145" y="120000"/>
                </a:lnTo>
                <a:lnTo>
                  <a:pt x="0" y="106486"/>
                </a:lnTo>
                <a:lnTo>
                  <a:pt x="78532" y="19110"/>
                </a:lnTo>
                <a:close/>
              </a:path>
            </a:pathLst>
          </a:custGeom>
          <a:solidFill>
            <a:srgbClr val="DBDEE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54" name="Shape 954"/>
          <p:cNvSpPr/>
          <p:nvPr/>
        </p:nvSpPr>
        <p:spPr>
          <a:xfrm rot="2700000">
            <a:off x="12195798" y="3089076"/>
            <a:ext cx="2545786" cy="2288121"/>
          </a:xfrm>
          <a:custGeom>
            <a:pathLst>
              <a:path extrusionOk="0" h="120000" w="120000">
                <a:moveTo>
                  <a:pt x="35960" y="19110"/>
                </a:moveTo>
                <a:lnTo>
                  <a:pt x="53136" y="0"/>
                </a:lnTo>
                <a:lnTo>
                  <a:pt x="120000" y="0"/>
                </a:lnTo>
                <a:lnTo>
                  <a:pt x="103236" y="18650"/>
                </a:lnTo>
                <a:lnTo>
                  <a:pt x="103236" y="18650"/>
                </a:lnTo>
                <a:lnTo>
                  <a:pt x="12145" y="120000"/>
                </a:lnTo>
                <a:lnTo>
                  <a:pt x="0" y="106486"/>
                </a:lnTo>
                <a:lnTo>
                  <a:pt x="78532" y="19110"/>
                </a:lnTo>
                <a:close/>
              </a:path>
            </a:pathLst>
          </a:custGeom>
          <a:solidFill>
            <a:srgbClr val="DBDEE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55" name="Shape 955"/>
          <p:cNvSpPr txBox="1"/>
          <p:nvPr>
            <p:ph idx="4" type="body"/>
          </p:nvPr>
        </p:nvSpPr>
        <p:spPr>
          <a:xfrm>
            <a:off x="951948" y="5435112"/>
            <a:ext cx="5249147" cy="29230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56" name="Shape 956"/>
          <p:cNvSpPr txBox="1"/>
          <p:nvPr>
            <p:ph idx="5" type="body"/>
          </p:nvPr>
        </p:nvSpPr>
        <p:spPr>
          <a:xfrm>
            <a:off x="6506786" y="5435112"/>
            <a:ext cx="5249147" cy="29230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57" name="Shape 957"/>
          <p:cNvSpPr txBox="1"/>
          <p:nvPr>
            <p:ph idx="6" type="body"/>
          </p:nvPr>
        </p:nvSpPr>
        <p:spPr>
          <a:xfrm>
            <a:off x="12019245" y="5435112"/>
            <a:ext cx="5249147" cy="29230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Arrows &amp; Images"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Shape 959"/>
          <p:cNvSpPr/>
          <p:nvPr>
            <p:ph idx="2" type="pic"/>
          </p:nvPr>
        </p:nvSpPr>
        <p:spPr>
          <a:xfrm>
            <a:off x="1017589" y="2483603"/>
            <a:ext cx="5240658" cy="32996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60" name="Shape 960"/>
          <p:cNvSpPr/>
          <p:nvPr>
            <p:ph idx="3" type="pic"/>
          </p:nvPr>
        </p:nvSpPr>
        <p:spPr>
          <a:xfrm>
            <a:off x="6545262" y="2483603"/>
            <a:ext cx="5240658" cy="32996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61" name="Shape 961"/>
          <p:cNvSpPr/>
          <p:nvPr>
            <p:ph idx="4" type="pic"/>
          </p:nvPr>
        </p:nvSpPr>
        <p:spPr>
          <a:xfrm>
            <a:off x="12072591" y="2483603"/>
            <a:ext cx="5240658" cy="32996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62" name="Shape 962"/>
          <p:cNvSpPr txBox="1"/>
          <p:nvPr>
            <p:ph idx="1" type="body"/>
          </p:nvPr>
        </p:nvSpPr>
        <p:spPr>
          <a:xfrm>
            <a:off x="1017589" y="4155702"/>
            <a:ext cx="5248199" cy="16267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63" name="Shape 963"/>
          <p:cNvSpPr txBox="1"/>
          <p:nvPr>
            <p:ph idx="5" type="body"/>
          </p:nvPr>
        </p:nvSpPr>
        <p:spPr>
          <a:xfrm>
            <a:off x="6545262" y="4156471"/>
            <a:ext cx="5248199" cy="16267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64" name="Shape 964"/>
          <p:cNvSpPr txBox="1"/>
          <p:nvPr>
            <p:ph idx="6" type="body"/>
          </p:nvPr>
        </p:nvSpPr>
        <p:spPr>
          <a:xfrm>
            <a:off x="12072591" y="4156471"/>
            <a:ext cx="5248199" cy="162679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65" name="Shape 965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66" name="Shape 966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67" name="Shape 967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968" name="Shape 968"/>
          <p:cNvSpPr txBox="1"/>
          <p:nvPr>
            <p:ph idx="7" type="body"/>
          </p:nvPr>
        </p:nvSpPr>
        <p:spPr>
          <a:xfrm>
            <a:off x="1090387" y="5092614"/>
            <a:ext cx="512467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69" name="Shape 969"/>
          <p:cNvSpPr txBox="1"/>
          <p:nvPr>
            <p:ph idx="8" type="body"/>
          </p:nvPr>
        </p:nvSpPr>
        <p:spPr>
          <a:xfrm>
            <a:off x="6618060" y="5092614"/>
            <a:ext cx="512467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70" name="Shape 970"/>
          <p:cNvSpPr txBox="1"/>
          <p:nvPr>
            <p:ph idx="9" type="body"/>
          </p:nvPr>
        </p:nvSpPr>
        <p:spPr>
          <a:xfrm>
            <a:off x="12145389" y="5092614"/>
            <a:ext cx="5124677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71" name="Shape 971"/>
          <p:cNvSpPr txBox="1"/>
          <p:nvPr>
            <p:ph idx="13" type="body"/>
          </p:nvPr>
        </p:nvSpPr>
        <p:spPr>
          <a:xfrm>
            <a:off x="1009100" y="6015037"/>
            <a:ext cx="5249147" cy="2771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72" name="Shape 972"/>
          <p:cNvSpPr txBox="1"/>
          <p:nvPr>
            <p:ph idx="14" type="body"/>
          </p:nvPr>
        </p:nvSpPr>
        <p:spPr>
          <a:xfrm>
            <a:off x="6563938" y="6015037"/>
            <a:ext cx="5249147" cy="2771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73" name="Shape 973"/>
          <p:cNvSpPr txBox="1"/>
          <p:nvPr>
            <p:ph idx="15" type="body"/>
          </p:nvPr>
        </p:nvSpPr>
        <p:spPr>
          <a:xfrm>
            <a:off x="12076397" y="6015037"/>
            <a:ext cx="5249147" cy="2771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4 Arrows"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Shape 975"/>
          <p:cNvSpPr/>
          <p:nvPr/>
        </p:nvSpPr>
        <p:spPr>
          <a:xfrm rot="2700000">
            <a:off x="10253326" y="2109214"/>
            <a:ext cx="2545786" cy="2288121"/>
          </a:xfrm>
          <a:custGeom>
            <a:pathLst>
              <a:path extrusionOk="0" h="120000" w="120000">
                <a:moveTo>
                  <a:pt x="35960" y="19110"/>
                </a:moveTo>
                <a:lnTo>
                  <a:pt x="53136" y="0"/>
                </a:lnTo>
                <a:lnTo>
                  <a:pt x="120000" y="0"/>
                </a:lnTo>
                <a:lnTo>
                  <a:pt x="103236" y="18650"/>
                </a:lnTo>
                <a:lnTo>
                  <a:pt x="103236" y="18650"/>
                </a:lnTo>
                <a:lnTo>
                  <a:pt x="12145" y="120000"/>
                </a:lnTo>
                <a:lnTo>
                  <a:pt x="0" y="106486"/>
                </a:lnTo>
                <a:lnTo>
                  <a:pt x="78532" y="19110"/>
                </a:lnTo>
                <a:close/>
              </a:path>
            </a:pathLst>
          </a:custGeom>
          <a:solidFill>
            <a:srgbClr val="DBDEE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976" name="Shape 976"/>
          <p:cNvGrpSpPr/>
          <p:nvPr/>
        </p:nvGrpSpPr>
        <p:grpSpPr>
          <a:xfrm>
            <a:off x="121816" y="-1007226"/>
            <a:ext cx="9284250" cy="9284250"/>
            <a:chOff x="121816" y="-1007226"/>
            <a:chExt cx="9284250" cy="9284250"/>
          </a:xfrm>
        </p:grpSpPr>
        <p:sp>
          <p:nvSpPr>
            <p:cNvPr id="977" name="Shape 977"/>
            <p:cNvSpPr/>
            <p:nvPr/>
          </p:nvSpPr>
          <p:spPr>
            <a:xfrm rot="2700000">
              <a:off x="1350155" y="483729"/>
              <a:ext cx="6827572" cy="6302341"/>
            </a:xfrm>
            <a:custGeom>
              <a:pathLst>
                <a:path extrusionOk="0" h="120000" w="120000">
                  <a:moveTo>
                    <a:pt x="56110" y="14146"/>
                  </a:moveTo>
                  <a:lnTo>
                    <a:pt x="69168" y="0"/>
                  </a:lnTo>
                  <a:lnTo>
                    <a:pt x="120000" y="0"/>
                  </a:lnTo>
                  <a:lnTo>
                    <a:pt x="107256" y="13805"/>
                  </a:lnTo>
                  <a:lnTo>
                    <a:pt x="107256" y="13805"/>
                  </a:lnTo>
                  <a:lnTo>
                    <a:pt x="38006" y="88827"/>
                  </a:lnTo>
                  <a:lnTo>
                    <a:pt x="38006" y="88827"/>
                  </a:lnTo>
                  <a:lnTo>
                    <a:pt x="9231" y="120000"/>
                  </a:lnTo>
                  <a:lnTo>
                    <a:pt x="0" y="109999"/>
                  </a:lnTo>
                  <a:lnTo>
                    <a:pt x="28774" y="78826"/>
                  </a:lnTo>
                  <a:lnTo>
                    <a:pt x="28772" y="78824"/>
                  </a:lnTo>
                  <a:lnTo>
                    <a:pt x="88475" y="141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78" name="Shape 978"/>
            <p:cNvSpPr txBox="1"/>
            <p:nvPr/>
          </p:nvSpPr>
          <p:spPr>
            <a:xfrm>
              <a:off x="7861136" y="3073044"/>
              <a:ext cx="1140056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66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01</a:t>
              </a:r>
            </a:p>
          </p:txBody>
        </p:sp>
      </p:grpSp>
      <p:sp>
        <p:nvSpPr>
          <p:cNvPr id="979" name="Shape 979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80" name="Shape 980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81" name="Shape 981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grpSp>
        <p:nvGrpSpPr>
          <p:cNvPr id="982" name="Shape 982"/>
          <p:cNvGrpSpPr/>
          <p:nvPr/>
        </p:nvGrpSpPr>
        <p:grpSpPr>
          <a:xfrm>
            <a:off x="3721633" y="532557"/>
            <a:ext cx="8439817" cy="8439817"/>
            <a:chOff x="3721633" y="532557"/>
            <a:chExt cx="8439817" cy="8439817"/>
          </a:xfrm>
        </p:grpSpPr>
        <p:sp>
          <p:nvSpPr>
            <p:cNvPr id="983" name="Shape 983"/>
            <p:cNvSpPr/>
            <p:nvPr/>
          </p:nvSpPr>
          <p:spPr>
            <a:xfrm rot="2700000">
              <a:off x="4826307" y="1899848"/>
              <a:ext cx="6230468" cy="5705236"/>
            </a:xfrm>
            <a:custGeom>
              <a:pathLst>
                <a:path extrusionOk="0" h="120000" w="120000">
                  <a:moveTo>
                    <a:pt x="49987" y="15626"/>
                  </a:moveTo>
                  <a:lnTo>
                    <a:pt x="64297" y="0"/>
                  </a:lnTo>
                  <a:lnTo>
                    <a:pt x="120000" y="0"/>
                  </a:lnTo>
                  <a:lnTo>
                    <a:pt x="106034" y="15250"/>
                  </a:lnTo>
                  <a:lnTo>
                    <a:pt x="106034" y="15250"/>
                  </a:lnTo>
                  <a:lnTo>
                    <a:pt x="32937" y="95077"/>
                  </a:lnTo>
                  <a:lnTo>
                    <a:pt x="30148" y="98123"/>
                  </a:lnTo>
                  <a:lnTo>
                    <a:pt x="10116" y="120000"/>
                  </a:lnTo>
                  <a:lnTo>
                    <a:pt x="0" y="108952"/>
                  </a:lnTo>
                  <a:lnTo>
                    <a:pt x="20032" y="87076"/>
                  </a:lnTo>
                  <a:lnTo>
                    <a:pt x="20029" y="87074"/>
                  </a:lnTo>
                  <a:lnTo>
                    <a:pt x="85454" y="156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84" name="Shape 984"/>
            <p:cNvSpPr txBox="1"/>
            <p:nvPr/>
          </p:nvSpPr>
          <p:spPr>
            <a:xfrm>
              <a:off x="10616519" y="4190610"/>
              <a:ext cx="1140056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66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02</a:t>
              </a:r>
            </a:p>
          </p:txBody>
        </p:sp>
      </p:grpSp>
      <p:grpSp>
        <p:nvGrpSpPr>
          <p:cNvPr id="985" name="Shape 985"/>
          <p:cNvGrpSpPr/>
          <p:nvPr/>
        </p:nvGrpSpPr>
        <p:grpSpPr>
          <a:xfrm>
            <a:off x="7176032" y="1999631"/>
            <a:ext cx="7740799" cy="7740799"/>
            <a:chOff x="7176032" y="1999631"/>
            <a:chExt cx="7740799" cy="7740799"/>
          </a:xfrm>
        </p:grpSpPr>
        <p:sp>
          <p:nvSpPr>
            <p:cNvPr id="986" name="Shape 986"/>
            <p:cNvSpPr/>
            <p:nvPr/>
          </p:nvSpPr>
          <p:spPr>
            <a:xfrm rot="2700000">
              <a:off x="8178338" y="3264553"/>
              <a:ext cx="5736188" cy="5210956"/>
            </a:xfrm>
            <a:custGeom>
              <a:pathLst>
                <a:path extrusionOk="0" h="120000" w="120000">
                  <a:moveTo>
                    <a:pt x="43954" y="17108"/>
                  </a:moveTo>
                  <a:lnTo>
                    <a:pt x="59497" y="0"/>
                  </a:lnTo>
                  <a:lnTo>
                    <a:pt x="120000" y="0"/>
                  </a:lnTo>
                  <a:lnTo>
                    <a:pt x="104831" y="16697"/>
                  </a:lnTo>
                  <a:lnTo>
                    <a:pt x="104831" y="16697"/>
                  </a:lnTo>
                  <a:lnTo>
                    <a:pt x="25435" y="104096"/>
                  </a:lnTo>
                  <a:lnTo>
                    <a:pt x="22405" y="107431"/>
                  </a:lnTo>
                  <a:lnTo>
                    <a:pt x="10987" y="120000"/>
                  </a:lnTo>
                  <a:lnTo>
                    <a:pt x="0" y="107904"/>
                  </a:lnTo>
                  <a:lnTo>
                    <a:pt x="11417" y="95335"/>
                  </a:lnTo>
                  <a:lnTo>
                    <a:pt x="11415" y="95333"/>
                  </a:lnTo>
                  <a:lnTo>
                    <a:pt x="82477" y="171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87" name="Shape 987"/>
            <p:cNvSpPr txBox="1"/>
            <p:nvPr/>
          </p:nvSpPr>
          <p:spPr>
            <a:xfrm>
              <a:off x="13371902" y="5308176"/>
              <a:ext cx="1140056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66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03</a:t>
              </a:r>
            </a:p>
          </p:txBody>
        </p:sp>
      </p:grpSp>
      <p:grpSp>
        <p:nvGrpSpPr>
          <p:cNvPr id="988" name="Shape 988"/>
          <p:cNvGrpSpPr/>
          <p:nvPr/>
        </p:nvGrpSpPr>
        <p:grpSpPr>
          <a:xfrm>
            <a:off x="10703209" y="3503057"/>
            <a:ext cx="6969006" cy="6969006"/>
            <a:chOff x="10703209" y="3503057"/>
            <a:chExt cx="6969006" cy="6969006"/>
          </a:xfrm>
        </p:grpSpPr>
        <p:sp>
          <p:nvSpPr>
            <p:cNvPr id="989" name="Shape 989"/>
            <p:cNvSpPr/>
            <p:nvPr/>
          </p:nvSpPr>
          <p:spPr>
            <a:xfrm rot="2700000">
              <a:off x="11592460" y="4654980"/>
              <a:ext cx="5190503" cy="4665160"/>
            </a:xfrm>
            <a:custGeom>
              <a:pathLst>
                <a:path extrusionOk="0" h="120000" w="120000">
                  <a:moveTo>
                    <a:pt x="35960" y="19110"/>
                  </a:moveTo>
                  <a:lnTo>
                    <a:pt x="53136" y="0"/>
                  </a:lnTo>
                  <a:lnTo>
                    <a:pt x="120000" y="0"/>
                  </a:lnTo>
                  <a:lnTo>
                    <a:pt x="103236" y="18650"/>
                  </a:lnTo>
                  <a:lnTo>
                    <a:pt x="103236" y="18650"/>
                  </a:lnTo>
                  <a:lnTo>
                    <a:pt x="12145" y="120000"/>
                  </a:lnTo>
                  <a:lnTo>
                    <a:pt x="0" y="106486"/>
                  </a:lnTo>
                  <a:lnTo>
                    <a:pt x="78532" y="1911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90" name="Shape 990"/>
            <p:cNvSpPr txBox="1"/>
            <p:nvPr/>
          </p:nvSpPr>
          <p:spPr>
            <a:xfrm>
              <a:off x="16127284" y="6425743"/>
              <a:ext cx="1140056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SzPct val="25000"/>
                <a:buNone/>
              </a:pPr>
              <a:r>
                <a:rPr lang="ko-KR" sz="66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04</a:t>
              </a:r>
            </a:p>
          </p:txBody>
        </p:sp>
      </p:grpSp>
      <p:sp>
        <p:nvSpPr>
          <p:cNvPr id="991" name="Shape 991"/>
          <p:cNvSpPr/>
          <p:nvPr/>
        </p:nvSpPr>
        <p:spPr>
          <a:xfrm rot="2700000">
            <a:off x="721152" y="1052069"/>
            <a:ext cx="2545786" cy="2288121"/>
          </a:xfrm>
          <a:custGeom>
            <a:pathLst>
              <a:path extrusionOk="0" h="120000" w="120000">
                <a:moveTo>
                  <a:pt x="35960" y="19110"/>
                </a:moveTo>
                <a:lnTo>
                  <a:pt x="53136" y="0"/>
                </a:lnTo>
                <a:lnTo>
                  <a:pt x="120000" y="0"/>
                </a:lnTo>
                <a:lnTo>
                  <a:pt x="103236" y="18650"/>
                </a:lnTo>
                <a:lnTo>
                  <a:pt x="103236" y="18650"/>
                </a:lnTo>
                <a:lnTo>
                  <a:pt x="12145" y="120000"/>
                </a:lnTo>
                <a:lnTo>
                  <a:pt x="0" y="106486"/>
                </a:lnTo>
                <a:lnTo>
                  <a:pt x="78532" y="19110"/>
                </a:lnTo>
                <a:close/>
              </a:path>
            </a:pathLst>
          </a:custGeom>
          <a:solidFill>
            <a:srgbClr val="DBDEE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92" name="Shape 992"/>
          <p:cNvSpPr/>
          <p:nvPr/>
        </p:nvSpPr>
        <p:spPr>
          <a:xfrm rot="2700000">
            <a:off x="15266296" y="3096793"/>
            <a:ext cx="2545786" cy="2288121"/>
          </a:xfrm>
          <a:custGeom>
            <a:pathLst>
              <a:path extrusionOk="0" h="120000" w="120000">
                <a:moveTo>
                  <a:pt x="35960" y="19110"/>
                </a:moveTo>
                <a:lnTo>
                  <a:pt x="53136" y="0"/>
                </a:lnTo>
                <a:lnTo>
                  <a:pt x="120000" y="0"/>
                </a:lnTo>
                <a:lnTo>
                  <a:pt x="103236" y="18650"/>
                </a:lnTo>
                <a:lnTo>
                  <a:pt x="103236" y="18650"/>
                </a:lnTo>
                <a:lnTo>
                  <a:pt x="12145" y="120000"/>
                </a:lnTo>
                <a:lnTo>
                  <a:pt x="0" y="106486"/>
                </a:lnTo>
                <a:lnTo>
                  <a:pt x="78532" y="19110"/>
                </a:lnTo>
                <a:close/>
              </a:path>
            </a:pathLst>
          </a:custGeom>
          <a:solidFill>
            <a:srgbClr val="DBDEE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93" name="Shape 993"/>
          <p:cNvSpPr txBox="1"/>
          <p:nvPr>
            <p:ph idx="1" type="body"/>
          </p:nvPr>
        </p:nvSpPr>
        <p:spPr>
          <a:xfrm>
            <a:off x="2992313" y="3075687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94" name="Shape 994"/>
          <p:cNvSpPr txBox="1"/>
          <p:nvPr>
            <p:ph idx="2" type="body"/>
          </p:nvPr>
        </p:nvSpPr>
        <p:spPr>
          <a:xfrm>
            <a:off x="5730030" y="4180178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95" name="Shape 995"/>
          <p:cNvSpPr txBox="1"/>
          <p:nvPr>
            <p:ph idx="3" type="body"/>
          </p:nvPr>
        </p:nvSpPr>
        <p:spPr>
          <a:xfrm>
            <a:off x="8532646" y="5297654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96" name="Shape 996"/>
          <p:cNvSpPr txBox="1"/>
          <p:nvPr>
            <p:ph idx="4" type="body"/>
          </p:nvPr>
        </p:nvSpPr>
        <p:spPr>
          <a:xfrm>
            <a:off x="11250219" y="6428276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97" name="Shape 997"/>
          <p:cNvSpPr txBox="1"/>
          <p:nvPr>
            <p:ph idx="5" type="body"/>
          </p:nvPr>
        </p:nvSpPr>
        <p:spPr>
          <a:xfrm>
            <a:off x="529026" y="3941071"/>
            <a:ext cx="3138383" cy="32342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98" name="Shape 998"/>
          <p:cNvSpPr txBox="1"/>
          <p:nvPr>
            <p:ph idx="6" type="body"/>
          </p:nvPr>
        </p:nvSpPr>
        <p:spPr>
          <a:xfrm>
            <a:off x="4118631" y="5043921"/>
            <a:ext cx="3138383" cy="32342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99" name="Shape 999"/>
          <p:cNvSpPr txBox="1"/>
          <p:nvPr>
            <p:ph idx="7" type="body"/>
          </p:nvPr>
        </p:nvSpPr>
        <p:spPr>
          <a:xfrm>
            <a:off x="7554582" y="6166842"/>
            <a:ext cx="3138383" cy="32342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00" name="Shape 1000"/>
          <p:cNvSpPr txBox="1"/>
          <p:nvPr>
            <p:ph idx="8" type="body"/>
          </p:nvPr>
        </p:nvSpPr>
        <p:spPr>
          <a:xfrm>
            <a:off x="11077106" y="7298904"/>
            <a:ext cx="6595110" cy="21021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01" name="Shape 1001"/>
          <p:cNvSpPr/>
          <p:nvPr/>
        </p:nvSpPr>
        <p:spPr>
          <a:xfrm rot="2700000">
            <a:off x="3171260" y="8080421"/>
            <a:ext cx="2545786" cy="2288121"/>
          </a:xfrm>
          <a:custGeom>
            <a:pathLst>
              <a:path extrusionOk="0" h="120000" w="120000">
                <a:moveTo>
                  <a:pt x="35960" y="19110"/>
                </a:moveTo>
                <a:lnTo>
                  <a:pt x="53136" y="0"/>
                </a:lnTo>
                <a:lnTo>
                  <a:pt x="120000" y="0"/>
                </a:lnTo>
                <a:lnTo>
                  <a:pt x="103236" y="18650"/>
                </a:lnTo>
                <a:lnTo>
                  <a:pt x="103236" y="18650"/>
                </a:lnTo>
                <a:lnTo>
                  <a:pt x="12145" y="120000"/>
                </a:lnTo>
                <a:lnTo>
                  <a:pt x="0" y="106486"/>
                </a:lnTo>
                <a:lnTo>
                  <a:pt x="78532" y="19110"/>
                </a:lnTo>
                <a:close/>
              </a:path>
            </a:pathLst>
          </a:custGeom>
          <a:solidFill>
            <a:srgbClr val="DBDEE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enius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Shape 1003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04" name="Shape 1004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05" name="Shape 1005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006" name="Shape 1006"/>
          <p:cNvSpPr/>
          <p:nvPr/>
        </p:nvSpPr>
        <p:spPr>
          <a:xfrm>
            <a:off x="8043635" y="2583543"/>
            <a:ext cx="2200729" cy="6052457"/>
          </a:xfrm>
          <a:prstGeom prst="ellipse">
            <a:avLst/>
          </a:prstGeom>
          <a:noFill/>
          <a:ln cap="flat" cmpd="sng" w="57150">
            <a:solidFill>
              <a:srgbClr val="B6EBE7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07" name="Shape 1007"/>
          <p:cNvSpPr/>
          <p:nvPr/>
        </p:nvSpPr>
        <p:spPr>
          <a:xfrm rot="-3600000">
            <a:off x="8043635" y="2583543"/>
            <a:ext cx="2200729" cy="6052457"/>
          </a:xfrm>
          <a:prstGeom prst="ellipse">
            <a:avLst/>
          </a:prstGeom>
          <a:noFill/>
          <a:ln cap="flat" cmpd="sng" w="57150">
            <a:solidFill>
              <a:srgbClr val="FFC3C3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08" name="Shape 1008"/>
          <p:cNvSpPr/>
          <p:nvPr/>
        </p:nvSpPr>
        <p:spPr>
          <a:xfrm rot="-7200000">
            <a:off x="8043635" y="2583543"/>
            <a:ext cx="2200729" cy="6052457"/>
          </a:xfrm>
          <a:prstGeom prst="ellipse">
            <a:avLst/>
          </a:prstGeom>
          <a:noFill/>
          <a:ln cap="flat" cmpd="sng" w="57150">
            <a:solidFill>
              <a:srgbClr val="DBF89A"/>
            </a:solidFill>
            <a:prstDash val="solid"/>
            <a:miter lim="800000"/>
            <a:headEnd len="med" w="med" type="none"/>
            <a:tailEnd len="med" w="med" type="none"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09" name="Shape 1009"/>
          <p:cNvSpPr/>
          <p:nvPr/>
        </p:nvSpPr>
        <p:spPr>
          <a:xfrm>
            <a:off x="9677017" y="3135364"/>
            <a:ext cx="385397" cy="385397"/>
          </a:xfrm>
          <a:prstGeom prst="ellipse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10" name="Shape 1010"/>
          <p:cNvSpPr/>
          <p:nvPr/>
        </p:nvSpPr>
        <p:spPr>
          <a:xfrm>
            <a:off x="6362317" y="6297664"/>
            <a:ext cx="385397" cy="385397"/>
          </a:xfrm>
          <a:prstGeom prst="ellipse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11" name="Shape 1011"/>
          <p:cNvSpPr/>
          <p:nvPr/>
        </p:nvSpPr>
        <p:spPr>
          <a:xfrm>
            <a:off x="10894271" y="7165661"/>
            <a:ext cx="385397" cy="385397"/>
          </a:xfrm>
          <a:prstGeom prst="ellipse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12" name="Shape 1012"/>
          <p:cNvSpPr txBox="1"/>
          <p:nvPr>
            <p:ph idx="1" type="body"/>
          </p:nvPr>
        </p:nvSpPr>
        <p:spPr>
          <a:xfrm>
            <a:off x="12314973" y="3343674"/>
            <a:ext cx="5429628" cy="17982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13" name="Shape 1013"/>
          <p:cNvSpPr txBox="1"/>
          <p:nvPr>
            <p:ph idx="2" type="body"/>
          </p:nvPr>
        </p:nvSpPr>
        <p:spPr>
          <a:xfrm>
            <a:off x="12314973" y="2354353"/>
            <a:ext cx="5429628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14" name="Shape 1014"/>
          <p:cNvSpPr/>
          <p:nvPr/>
        </p:nvSpPr>
        <p:spPr>
          <a:xfrm>
            <a:off x="12422470" y="311951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15" name="Shape 1015"/>
          <p:cNvSpPr txBox="1"/>
          <p:nvPr>
            <p:ph idx="3" type="body"/>
          </p:nvPr>
        </p:nvSpPr>
        <p:spPr>
          <a:xfrm>
            <a:off x="522960" y="6166982"/>
            <a:ext cx="5514403" cy="17916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16" name="Shape 1016"/>
          <p:cNvSpPr txBox="1"/>
          <p:nvPr>
            <p:ph idx="4" type="body"/>
          </p:nvPr>
        </p:nvSpPr>
        <p:spPr>
          <a:xfrm>
            <a:off x="522960" y="5177661"/>
            <a:ext cx="5514403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17" name="Shape 1017"/>
          <p:cNvSpPr/>
          <p:nvPr/>
        </p:nvSpPr>
        <p:spPr>
          <a:xfrm>
            <a:off x="4079367" y="594282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18" name="Shape 1018"/>
          <p:cNvSpPr txBox="1"/>
          <p:nvPr>
            <p:ph idx="5" type="body"/>
          </p:nvPr>
        </p:nvSpPr>
        <p:spPr>
          <a:xfrm>
            <a:off x="12314973" y="6721633"/>
            <a:ext cx="5429628" cy="17982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19" name="Shape 1019"/>
          <p:cNvSpPr txBox="1"/>
          <p:nvPr>
            <p:ph idx="6" type="body"/>
          </p:nvPr>
        </p:nvSpPr>
        <p:spPr>
          <a:xfrm>
            <a:off x="12314973" y="5732312"/>
            <a:ext cx="5429628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20" name="Shape 1020"/>
          <p:cNvSpPr/>
          <p:nvPr/>
        </p:nvSpPr>
        <p:spPr>
          <a:xfrm>
            <a:off x="12422470" y="6497478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1021" name="Shape 1021"/>
          <p:cNvCxnSpPr>
            <a:stCxn id="1009" idx="6"/>
            <a:endCxn id="1013" idx="1"/>
          </p:cNvCxnSpPr>
          <p:nvPr/>
        </p:nvCxnSpPr>
        <p:spPr>
          <a:xfrm flipH="1" rot="10800000">
            <a:off x="10062414" y="2727763"/>
            <a:ext cx="2252700" cy="600300"/>
          </a:xfrm>
          <a:prstGeom prst="bentConnector3">
            <a:avLst>
              <a:gd fmla="val 49997" name="adj1"/>
            </a:avLst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022" name="Shape 1022"/>
          <p:cNvCxnSpPr>
            <a:stCxn id="1016" idx="3"/>
            <a:endCxn id="1010" idx="0"/>
          </p:cNvCxnSpPr>
          <p:nvPr/>
        </p:nvCxnSpPr>
        <p:spPr>
          <a:xfrm>
            <a:off x="6037363" y="5551177"/>
            <a:ext cx="517800" cy="7464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023" name="Shape 1023"/>
          <p:cNvCxnSpPr>
            <a:stCxn id="1011" idx="6"/>
            <a:endCxn id="1019" idx="1"/>
          </p:cNvCxnSpPr>
          <p:nvPr/>
        </p:nvCxnSpPr>
        <p:spPr>
          <a:xfrm flipH="1" rot="10800000">
            <a:off x="11279668" y="6105859"/>
            <a:ext cx="1035300" cy="1252500"/>
          </a:xfrm>
          <a:prstGeom prst="bentConnector3">
            <a:avLst>
              <a:gd fmla="val 68225" name="adj1"/>
            </a:avLst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50"/>
                                        <p:tgtEl>
                                          <p:spTgt spid="1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50"/>
                                        <p:tgtEl>
                                          <p:spTgt spid="1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50"/>
                                        <p:tgtEl>
                                          <p:spTgt spid="1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3 Comparison Tables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Shape 1025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26" name="Shape 1026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27" name="Shape 1027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028" name="Shape 1028"/>
          <p:cNvSpPr txBox="1"/>
          <p:nvPr>
            <p:ph idx="1" type="body"/>
          </p:nvPr>
        </p:nvSpPr>
        <p:spPr>
          <a:xfrm>
            <a:off x="3195988" y="7732296"/>
            <a:ext cx="11896024" cy="15228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29" name="Shape 1029"/>
          <p:cNvSpPr/>
          <p:nvPr/>
        </p:nvSpPr>
        <p:spPr>
          <a:xfrm>
            <a:off x="1882775" y="2500074"/>
            <a:ext cx="4152900" cy="64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30" name="Shape 1030"/>
          <p:cNvSpPr/>
          <p:nvPr/>
        </p:nvSpPr>
        <p:spPr>
          <a:xfrm>
            <a:off x="1882775" y="3138994"/>
            <a:ext cx="4152900" cy="12699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31" name="Shape 1031"/>
          <p:cNvSpPr/>
          <p:nvPr/>
        </p:nvSpPr>
        <p:spPr>
          <a:xfrm>
            <a:off x="1882775" y="4379126"/>
            <a:ext cx="4152900" cy="2805401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32" name="Shape 1032"/>
          <p:cNvSpPr/>
          <p:nvPr/>
        </p:nvSpPr>
        <p:spPr>
          <a:xfrm>
            <a:off x="1882775" y="7191719"/>
            <a:ext cx="4152900" cy="2461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33" name="Shape 1033"/>
          <p:cNvSpPr txBox="1"/>
          <p:nvPr>
            <p:ph idx="2" type="body"/>
          </p:nvPr>
        </p:nvSpPr>
        <p:spPr>
          <a:xfrm>
            <a:off x="1882775" y="3143689"/>
            <a:ext cx="4152900" cy="12307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4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34" name="Shape 1034"/>
          <p:cNvSpPr txBox="1"/>
          <p:nvPr>
            <p:ph idx="3" type="body"/>
          </p:nvPr>
        </p:nvSpPr>
        <p:spPr>
          <a:xfrm>
            <a:off x="1882775" y="2504769"/>
            <a:ext cx="41529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35" name="Shape 1035"/>
          <p:cNvSpPr txBox="1"/>
          <p:nvPr>
            <p:ph idx="4" type="body"/>
          </p:nvPr>
        </p:nvSpPr>
        <p:spPr>
          <a:xfrm>
            <a:off x="1882775" y="4544428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36" name="Shape 1036"/>
          <p:cNvSpPr txBox="1"/>
          <p:nvPr>
            <p:ph idx="5" type="body"/>
          </p:nvPr>
        </p:nvSpPr>
        <p:spPr>
          <a:xfrm>
            <a:off x="1882775" y="5181775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37" name="Shape 1037"/>
          <p:cNvSpPr txBox="1"/>
          <p:nvPr>
            <p:ph idx="6" type="body"/>
          </p:nvPr>
        </p:nvSpPr>
        <p:spPr>
          <a:xfrm>
            <a:off x="1882775" y="5819122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38" name="Shape 1038"/>
          <p:cNvSpPr txBox="1"/>
          <p:nvPr>
            <p:ph idx="7" type="body"/>
          </p:nvPr>
        </p:nvSpPr>
        <p:spPr>
          <a:xfrm>
            <a:off x="1882775" y="6456470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39" name="Shape 1039"/>
          <p:cNvSpPr/>
          <p:nvPr/>
        </p:nvSpPr>
        <p:spPr>
          <a:xfrm>
            <a:off x="7064375" y="2496502"/>
            <a:ext cx="4152900" cy="64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40" name="Shape 1040"/>
          <p:cNvSpPr/>
          <p:nvPr/>
        </p:nvSpPr>
        <p:spPr>
          <a:xfrm>
            <a:off x="7064375" y="3135422"/>
            <a:ext cx="4152900" cy="12699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41" name="Shape 1041"/>
          <p:cNvSpPr/>
          <p:nvPr/>
        </p:nvSpPr>
        <p:spPr>
          <a:xfrm>
            <a:off x="7064375" y="4375554"/>
            <a:ext cx="4152900" cy="2805401"/>
          </a:xfrm>
          <a:prstGeom prst="rect">
            <a:avLst/>
          </a:prstGeom>
          <a:solidFill>
            <a:srgbClr val="ECFBCC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42" name="Shape 1042"/>
          <p:cNvSpPr/>
          <p:nvPr/>
        </p:nvSpPr>
        <p:spPr>
          <a:xfrm>
            <a:off x="7064375" y="7188147"/>
            <a:ext cx="4152900" cy="2461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43" name="Shape 1043"/>
          <p:cNvSpPr txBox="1"/>
          <p:nvPr>
            <p:ph idx="8" type="body"/>
          </p:nvPr>
        </p:nvSpPr>
        <p:spPr>
          <a:xfrm>
            <a:off x="7064375" y="3140117"/>
            <a:ext cx="4152900" cy="12307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4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44" name="Shape 1044"/>
          <p:cNvSpPr txBox="1"/>
          <p:nvPr>
            <p:ph idx="9" type="body"/>
          </p:nvPr>
        </p:nvSpPr>
        <p:spPr>
          <a:xfrm>
            <a:off x="7064375" y="2501197"/>
            <a:ext cx="41529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45" name="Shape 1045"/>
          <p:cNvSpPr txBox="1"/>
          <p:nvPr>
            <p:ph idx="13" type="body"/>
          </p:nvPr>
        </p:nvSpPr>
        <p:spPr>
          <a:xfrm>
            <a:off x="7064375" y="4540856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46" name="Shape 1046"/>
          <p:cNvSpPr txBox="1"/>
          <p:nvPr>
            <p:ph idx="14" type="body"/>
          </p:nvPr>
        </p:nvSpPr>
        <p:spPr>
          <a:xfrm>
            <a:off x="7064375" y="5178203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47" name="Shape 1047"/>
          <p:cNvSpPr txBox="1"/>
          <p:nvPr>
            <p:ph idx="15" type="body"/>
          </p:nvPr>
        </p:nvSpPr>
        <p:spPr>
          <a:xfrm>
            <a:off x="7064375" y="5815550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48" name="Shape 1048"/>
          <p:cNvSpPr txBox="1"/>
          <p:nvPr>
            <p:ph idx="16" type="body"/>
          </p:nvPr>
        </p:nvSpPr>
        <p:spPr>
          <a:xfrm>
            <a:off x="7064375" y="6452898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49" name="Shape 1049"/>
          <p:cNvSpPr/>
          <p:nvPr/>
        </p:nvSpPr>
        <p:spPr>
          <a:xfrm>
            <a:off x="12245975" y="2492882"/>
            <a:ext cx="4152900" cy="64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50" name="Shape 1050"/>
          <p:cNvSpPr/>
          <p:nvPr/>
        </p:nvSpPr>
        <p:spPr>
          <a:xfrm>
            <a:off x="12245975" y="3131802"/>
            <a:ext cx="4152900" cy="12699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051" name="Shape 1051"/>
          <p:cNvSpPr/>
          <p:nvPr/>
        </p:nvSpPr>
        <p:spPr>
          <a:xfrm>
            <a:off x="12245975" y="4371934"/>
            <a:ext cx="4152900" cy="2805401"/>
          </a:xfrm>
          <a:prstGeom prst="rect">
            <a:avLst/>
          </a:prstGeom>
          <a:solidFill>
            <a:srgbClr val="FEE1E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52" name="Shape 1052"/>
          <p:cNvSpPr/>
          <p:nvPr/>
        </p:nvSpPr>
        <p:spPr>
          <a:xfrm>
            <a:off x="12245975" y="7184527"/>
            <a:ext cx="4152900" cy="2461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53" name="Shape 1053"/>
          <p:cNvSpPr txBox="1"/>
          <p:nvPr>
            <p:ph idx="17" type="body"/>
          </p:nvPr>
        </p:nvSpPr>
        <p:spPr>
          <a:xfrm>
            <a:off x="12245975" y="3136497"/>
            <a:ext cx="4152900" cy="12307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4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54" name="Shape 1054"/>
          <p:cNvSpPr txBox="1"/>
          <p:nvPr>
            <p:ph idx="18" type="body"/>
          </p:nvPr>
        </p:nvSpPr>
        <p:spPr>
          <a:xfrm>
            <a:off x="12245975" y="2497577"/>
            <a:ext cx="41529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55" name="Shape 1055"/>
          <p:cNvSpPr txBox="1"/>
          <p:nvPr>
            <p:ph idx="19" type="body"/>
          </p:nvPr>
        </p:nvSpPr>
        <p:spPr>
          <a:xfrm>
            <a:off x="12245975" y="4537236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56" name="Shape 1056"/>
          <p:cNvSpPr txBox="1"/>
          <p:nvPr>
            <p:ph idx="20" type="body"/>
          </p:nvPr>
        </p:nvSpPr>
        <p:spPr>
          <a:xfrm>
            <a:off x="12245975" y="5174583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57" name="Shape 1057"/>
          <p:cNvSpPr txBox="1"/>
          <p:nvPr>
            <p:ph idx="21" type="body"/>
          </p:nvPr>
        </p:nvSpPr>
        <p:spPr>
          <a:xfrm>
            <a:off x="12245975" y="5811930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58" name="Shape 1058"/>
          <p:cNvSpPr txBox="1"/>
          <p:nvPr>
            <p:ph idx="22" type="body"/>
          </p:nvPr>
        </p:nvSpPr>
        <p:spPr>
          <a:xfrm>
            <a:off x="12245975" y="6449278"/>
            <a:ext cx="4152900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4 Comparison Tables"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61" name="Shape 1061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62" name="Shape 1062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063" name="Shape 1063"/>
          <p:cNvSpPr txBox="1"/>
          <p:nvPr>
            <p:ph idx="1" type="body"/>
          </p:nvPr>
        </p:nvSpPr>
        <p:spPr>
          <a:xfrm>
            <a:off x="3195988" y="7732296"/>
            <a:ext cx="11896024" cy="15228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64" name="Shape 1064"/>
          <p:cNvSpPr/>
          <p:nvPr/>
        </p:nvSpPr>
        <p:spPr>
          <a:xfrm>
            <a:off x="950791" y="2500074"/>
            <a:ext cx="3867394" cy="64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65" name="Shape 1065"/>
          <p:cNvSpPr/>
          <p:nvPr/>
        </p:nvSpPr>
        <p:spPr>
          <a:xfrm>
            <a:off x="950791" y="3138994"/>
            <a:ext cx="3867394" cy="12699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66" name="Shape 1066"/>
          <p:cNvSpPr/>
          <p:nvPr/>
        </p:nvSpPr>
        <p:spPr>
          <a:xfrm>
            <a:off x="950791" y="4379126"/>
            <a:ext cx="3867394" cy="2805401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67" name="Shape 1067"/>
          <p:cNvSpPr/>
          <p:nvPr/>
        </p:nvSpPr>
        <p:spPr>
          <a:xfrm>
            <a:off x="950791" y="7191719"/>
            <a:ext cx="3867394" cy="2461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68" name="Shape 1068"/>
          <p:cNvSpPr txBox="1"/>
          <p:nvPr>
            <p:ph idx="2" type="body"/>
          </p:nvPr>
        </p:nvSpPr>
        <p:spPr>
          <a:xfrm>
            <a:off x="950791" y="3143689"/>
            <a:ext cx="3867394" cy="12307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4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69" name="Shape 1069"/>
          <p:cNvSpPr txBox="1"/>
          <p:nvPr>
            <p:ph idx="3" type="body"/>
          </p:nvPr>
        </p:nvSpPr>
        <p:spPr>
          <a:xfrm>
            <a:off x="950791" y="2504769"/>
            <a:ext cx="3867394" cy="6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70" name="Shape 1070"/>
          <p:cNvSpPr txBox="1"/>
          <p:nvPr>
            <p:ph idx="4" type="body"/>
          </p:nvPr>
        </p:nvSpPr>
        <p:spPr>
          <a:xfrm>
            <a:off x="950791" y="4544428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71" name="Shape 1071"/>
          <p:cNvSpPr txBox="1"/>
          <p:nvPr>
            <p:ph idx="5" type="body"/>
          </p:nvPr>
        </p:nvSpPr>
        <p:spPr>
          <a:xfrm>
            <a:off x="950791" y="5181775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72" name="Shape 1072"/>
          <p:cNvSpPr txBox="1"/>
          <p:nvPr>
            <p:ph idx="6" type="body"/>
          </p:nvPr>
        </p:nvSpPr>
        <p:spPr>
          <a:xfrm>
            <a:off x="950791" y="5819122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73" name="Shape 1073"/>
          <p:cNvSpPr txBox="1"/>
          <p:nvPr>
            <p:ph idx="7" type="body"/>
          </p:nvPr>
        </p:nvSpPr>
        <p:spPr>
          <a:xfrm>
            <a:off x="950791" y="6456470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74" name="Shape 1074"/>
          <p:cNvSpPr/>
          <p:nvPr/>
        </p:nvSpPr>
        <p:spPr>
          <a:xfrm>
            <a:off x="5125916" y="2496502"/>
            <a:ext cx="3867394" cy="64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75" name="Shape 1075"/>
          <p:cNvSpPr/>
          <p:nvPr/>
        </p:nvSpPr>
        <p:spPr>
          <a:xfrm>
            <a:off x="5125916" y="3135422"/>
            <a:ext cx="3867394" cy="12699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76" name="Shape 1076"/>
          <p:cNvSpPr/>
          <p:nvPr/>
        </p:nvSpPr>
        <p:spPr>
          <a:xfrm>
            <a:off x="5125916" y="4375554"/>
            <a:ext cx="3867394" cy="2805401"/>
          </a:xfrm>
          <a:prstGeom prst="rect">
            <a:avLst/>
          </a:prstGeom>
          <a:solidFill>
            <a:srgbClr val="ECFBCC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77" name="Shape 1077"/>
          <p:cNvSpPr/>
          <p:nvPr/>
        </p:nvSpPr>
        <p:spPr>
          <a:xfrm>
            <a:off x="5125916" y="7188147"/>
            <a:ext cx="3867394" cy="2461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78" name="Shape 1078"/>
          <p:cNvSpPr txBox="1"/>
          <p:nvPr>
            <p:ph idx="8" type="body"/>
          </p:nvPr>
        </p:nvSpPr>
        <p:spPr>
          <a:xfrm>
            <a:off x="5125916" y="3140117"/>
            <a:ext cx="3867394" cy="12307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4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79" name="Shape 1079"/>
          <p:cNvSpPr txBox="1"/>
          <p:nvPr>
            <p:ph idx="9" type="body"/>
          </p:nvPr>
        </p:nvSpPr>
        <p:spPr>
          <a:xfrm>
            <a:off x="5125916" y="2501197"/>
            <a:ext cx="3867394" cy="6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80" name="Shape 1080"/>
          <p:cNvSpPr txBox="1"/>
          <p:nvPr>
            <p:ph idx="13" type="body"/>
          </p:nvPr>
        </p:nvSpPr>
        <p:spPr>
          <a:xfrm>
            <a:off x="5125916" y="4540856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81" name="Shape 1081"/>
          <p:cNvSpPr txBox="1"/>
          <p:nvPr>
            <p:ph idx="14" type="body"/>
          </p:nvPr>
        </p:nvSpPr>
        <p:spPr>
          <a:xfrm>
            <a:off x="5125916" y="5178203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82" name="Shape 1082"/>
          <p:cNvSpPr txBox="1"/>
          <p:nvPr>
            <p:ph idx="15" type="body"/>
          </p:nvPr>
        </p:nvSpPr>
        <p:spPr>
          <a:xfrm>
            <a:off x="5125916" y="5815550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83" name="Shape 1083"/>
          <p:cNvSpPr txBox="1"/>
          <p:nvPr>
            <p:ph idx="16" type="body"/>
          </p:nvPr>
        </p:nvSpPr>
        <p:spPr>
          <a:xfrm>
            <a:off x="5125916" y="6452898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84" name="Shape 1084"/>
          <p:cNvSpPr/>
          <p:nvPr/>
        </p:nvSpPr>
        <p:spPr>
          <a:xfrm>
            <a:off x="9301041" y="2492882"/>
            <a:ext cx="3867394" cy="64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85" name="Shape 1085"/>
          <p:cNvSpPr/>
          <p:nvPr/>
        </p:nvSpPr>
        <p:spPr>
          <a:xfrm>
            <a:off x="9301041" y="3131802"/>
            <a:ext cx="3867394" cy="12699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086" name="Shape 1086"/>
          <p:cNvSpPr/>
          <p:nvPr/>
        </p:nvSpPr>
        <p:spPr>
          <a:xfrm>
            <a:off x="9301041" y="4371934"/>
            <a:ext cx="3867394" cy="2805401"/>
          </a:xfrm>
          <a:prstGeom prst="rect">
            <a:avLst/>
          </a:prstGeom>
          <a:solidFill>
            <a:srgbClr val="FEE1E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87" name="Shape 1087"/>
          <p:cNvSpPr/>
          <p:nvPr/>
        </p:nvSpPr>
        <p:spPr>
          <a:xfrm>
            <a:off x="9301041" y="7184527"/>
            <a:ext cx="3867394" cy="2461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88" name="Shape 1088"/>
          <p:cNvSpPr txBox="1"/>
          <p:nvPr>
            <p:ph idx="17" type="body"/>
          </p:nvPr>
        </p:nvSpPr>
        <p:spPr>
          <a:xfrm>
            <a:off x="9301041" y="3136497"/>
            <a:ext cx="3867394" cy="12307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4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89" name="Shape 1089"/>
          <p:cNvSpPr txBox="1"/>
          <p:nvPr>
            <p:ph idx="18" type="body"/>
          </p:nvPr>
        </p:nvSpPr>
        <p:spPr>
          <a:xfrm>
            <a:off x="9301041" y="2497577"/>
            <a:ext cx="3867394" cy="6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90" name="Shape 1090"/>
          <p:cNvSpPr txBox="1"/>
          <p:nvPr>
            <p:ph idx="19" type="body"/>
          </p:nvPr>
        </p:nvSpPr>
        <p:spPr>
          <a:xfrm>
            <a:off x="9301041" y="4537236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91" name="Shape 1091"/>
          <p:cNvSpPr txBox="1"/>
          <p:nvPr>
            <p:ph idx="20" type="body"/>
          </p:nvPr>
        </p:nvSpPr>
        <p:spPr>
          <a:xfrm>
            <a:off x="9301041" y="5174583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92" name="Shape 1092"/>
          <p:cNvSpPr txBox="1"/>
          <p:nvPr>
            <p:ph idx="21" type="body"/>
          </p:nvPr>
        </p:nvSpPr>
        <p:spPr>
          <a:xfrm>
            <a:off x="9301041" y="5811930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93" name="Shape 1093"/>
          <p:cNvSpPr txBox="1"/>
          <p:nvPr>
            <p:ph idx="22" type="body"/>
          </p:nvPr>
        </p:nvSpPr>
        <p:spPr>
          <a:xfrm>
            <a:off x="9301041" y="6449278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94" name="Shape 1094"/>
          <p:cNvSpPr/>
          <p:nvPr/>
        </p:nvSpPr>
        <p:spPr>
          <a:xfrm>
            <a:off x="13476166" y="2497577"/>
            <a:ext cx="3867394" cy="64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95" name="Shape 1095"/>
          <p:cNvSpPr/>
          <p:nvPr/>
        </p:nvSpPr>
        <p:spPr>
          <a:xfrm>
            <a:off x="13476166" y="3136497"/>
            <a:ext cx="3867394" cy="126994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096" name="Shape 1096"/>
          <p:cNvSpPr/>
          <p:nvPr/>
        </p:nvSpPr>
        <p:spPr>
          <a:xfrm>
            <a:off x="13476166" y="4376629"/>
            <a:ext cx="3867394" cy="2805401"/>
          </a:xfrm>
          <a:prstGeom prst="rect">
            <a:avLst/>
          </a:prstGeom>
          <a:solidFill>
            <a:srgbClr val="C6EEF8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97" name="Shape 1097"/>
          <p:cNvSpPr/>
          <p:nvPr/>
        </p:nvSpPr>
        <p:spPr>
          <a:xfrm>
            <a:off x="13476166" y="7189222"/>
            <a:ext cx="3867394" cy="24615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98" name="Shape 1098"/>
          <p:cNvSpPr txBox="1"/>
          <p:nvPr>
            <p:ph idx="23" type="body"/>
          </p:nvPr>
        </p:nvSpPr>
        <p:spPr>
          <a:xfrm>
            <a:off x="13476166" y="3141192"/>
            <a:ext cx="3867394" cy="123074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4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99" name="Shape 1099"/>
          <p:cNvSpPr txBox="1"/>
          <p:nvPr>
            <p:ph idx="24" type="body"/>
          </p:nvPr>
        </p:nvSpPr>
        <p:spPr>
          <a:xfrm>
            <a:off x="13476166" y="2502272"/>
            <a:ext cx="3867394" cy="6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00" name="Shape 1100"/>
          <p:cNvSpPr txBox="1"/>
          <p:nvPr>
            <p:ph idx="25" type="body"/>
          </p:nvPr>
        </p:nvSpPr>
        <p:spPr>
          <a:xfrm>
            <a:off x="13476166" y="4541931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01" name="Shape 1101"/>
          <p:cNvSpPr txBox="1"/>
          <p:nvPr>
            <p:ph idx="26" type="body"/>
          </p:nvPr>
        </p:nvSpPr>
        <p:spPr>
          <a:xfrm>
            <a:off x="13476166" y="5179278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02" name="Shape 1102"/>
          <p:cNvSpPr txBox="1"/>
          <p:nvPr>
            <p:ph idx="27" type="body"/>
          </p:nvPr>
        </p:nvSpPr>
        <p:spPr>
          <a:xfrm>
            <a:off x="13476166" y="5816625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03" name="Shape 1103"/>
          <p:cNvSpPr txBox="1"/>
          <p:nvPr>
            <p:ph idx="28" type="body"/>
          </p:nvPr>
        </p:nvSpPr>
        <p:spPr>
          <a:xfrm>
            <a:off x="13476166" y="6453973"/>
            <a:ext cx="3867394" cy="5291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8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Ideas"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Shape 1105"/>
          <p:cNvSpPr/>
          <p:nvPr/>
        </p:nvSpPr>
        <p:spPr>
          <a:xfrm flipH="1">
            <a:off x="7090483" y="3840023"/>
            <a:ext cx="1186761" cy="1961880"/>
          </a:xfrm>
          <a:custGeom>
            <a:pathLst>
              <a:path extrusionOk="0" h="120000" w="120000">
                <a:moveTo>
                  <a:pt x="96657" y="0"/>
                </a:moveTo>
                <a:lnTo>
                  <a:pt x="97853" y="1285"/>
                </a:lnTo>
                <a:cubicBezTo>
                  <a:pt x="112020" y="18270"/>
                  <a:pt x="120000" y="37466"/>
                  <a:pt x="120000" y="57789"/>
                </a:cubicBezTo>
                <a:cubicBezTo>
                  <a:pt x="120000" y="79634"/>
                  <a:pt x="110781" y="100176"/>
                  <a:pt x="94560" y="118058"/>
                </a:cubicBezTo>
                <a:lnTo>
                  <a:pt x="92650" y="120000"/>
                </a:lnTo>
                <a:lnTo>
                  <a:pt x="0" y="87642"/>
                </a:lnTo>
                <a:lnTo>
                  <a:pt x="856" y="86789"/>
                </a:lnTo>
                <a:cubicBezTo>
                  <a:pt x="8603" y="78162"/>
                  <a:pt x="13004" y="68276"/>
                  <a:pt x="13004" y="57769"/>
                </a:cubicBezTo>
                <a:cubicBezTo>
                  <a:pt x="13004" y="49888"/>
                  <a:pt x="10528" y="42357"/>
                  <a:pt x="6022" y="35445"/>
                </a:cubicBezTo>
                <a:lnTo>
                  <a:pt x="3790" y="3243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06" name="Shape 1106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07" name="Shape 1107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08" name="Shape 110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109" name="Shape 1109"/>
          <p:cNvSpPr/>
          <p:nvPr/>
        </p:nvSpPr>
        <p:spPr>
          <a:xfrm>
            <a:off x="8257714" y="7240469"/>
            <a:ext cx="1772573" cy="288717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1110" name="Shape 1110"/>
          <p:cNvGrpSpPr/>
          <p:nvPr/>
        </p:nvGrpSpPr>
        <p:grpSpPr>
          <a:xfrm>
            <a:off x="8257714" y="7624159"/>
            <a:ext cx="1772573" cy="598272"/>
            <a:chOff x="8257714" y="7948214"/>
            <a:chExt cx="1772573" cy="598272"/>
          </a:xfrm>
        </p:grpSpPr>
        <p:sp>
          <p:nvSpPr>
            <p:cNvPr id="1111" name="Shape 1111"/>
            <p:cNvSpPr/>
            <p:nvPr/>
          </p:nvSpPr>
          <p:spPr>
            <a:xfrm>
              <a:off x="8257714" y="7948214"/>
              <a:ext cx="1772573" cy="288717"/>
            </a:xfrm>
            <a:prstGeom prst="roundRect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112" name="Shape 1112"/>
            <p:cNvSpPr/>
            <p:nvPr/>
          </p:nvSpPr>
          <p:spPr>
            <a:xfrm>
              <a:off x="8690097" y="8160953"/>
              <a:ext cx="907807" cy="385533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120000" y="0"/>
                  </a:lnTo>
                  <a:cubicBezTo>
                    <a:pt x="115378" y="68120"/>
                    <a:pt x="90262" y="120000"/>
                    <a:pt x="60000" y="120000"/>
                  </a:cubicBezTo>
                  <a:cubicBezTo>
                    <a:pt x="29737" y="120000"/>
                    <a:pt x="4621" y="6812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1113" name="Shape 1113"/>
          <p:cNvSpPr/>
          <p:nvPr/>
        </p:nvSpPr>
        <p:spPr>
          <a:xfrm>
            <a:off x="9163230" y="2737514"/>
            <a:ext cx="1777378" cy="1596296"/>
          </a:xfrm>
          <a:custGeom>
            <a:pathLst>
              <a:path extrusionOk="0" h="120000" w="120000">
                <a:moveTo>
                  <a:pt x="0" y="0"/>
                </a:moveTo>
                <a:lnTo>
                  <a:pt x="12632" y="710"/>
                </a:lnTo>
                <a:cubicBezTo>
                  <a:pt x="56326" y="5651"/>
                  <a:pt x="94023" y="33183"/>
                  <a:pt x="116151" y="72652"/>
                </a:cubicBezTo>
                <a:lnTo>
                  <a:pt x="120000" y="80264"/>
                </a:lnTo>
                <a:lnTo>
                  <a:pt x="58188" y="120000"/>
                </a:lnTo>
                <a:lnTo>
                  <a:pt x="55504" y="114691"/>
                </a:lnTo>
                <a:cubicBezTo>
                  <a:pt x="44778" y="95560"/>
                  <a:pt x="26507" y="82215"/>
                  <a:pt x="5327" y="79820"/>
                </a:cubicBezTo>
                <a:lnTo>
                  <a:pt x="0" y="795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14" name="Shape 1114"/>
          <p:cNvSpPr/>
          <p:nvPr/>
        </p:nvSpPr>
        <p:spPr>
          <a:xfrm>
            <a:off x="10007427" y="3840690"/>
            <a:ext cx="1186761" cy="1961880"/>
          </a:xfrm>
          <a:custGeom>
            <a:pathLst>
              <a:path extrusionOk="0" h="120000" w="120000">
                <a:moveTo>
                  <a:pt x="96657" y="0"/>
                </a:moveTo>
                <a:lnTo>
                  <a:pt x="97853" y="1285"/>
                </a:lnTo>
                <a:cubicBezTo>
                  <a:pt x="112020" y="18270"/>
                  <a:pt x="120000" y="37466"/>
                  <a:pt x="120000" y="57789"/>
                </a:cubicBezTo>
                <a:cubicBezTo>
                  <a:pt x="120000" y="79634"/>
                  <a:pt x="110781" y="100176"/>
                  <a:pt x="94560" y="118058"/>
                </a:cubicBezTo>
                <a:lnTo>
                  <a:pt x="92650" y="120000"/>
                </a:lnTo>
                <a:lnTo>
                  <a:pt x="0" y="87642"/>
                </a:lnTo>
                <a:lnTo>
                  <a:pt x="856" y="86789"/>
                </a:lnTo>
                <a:cubicBezTo>
                  <a:pt x="8603" y="78162"/>
                  <a:pt x="13004" y="68276"/>
                  <a:pt x="13004" y="57769"/>
                </a:cubicBezTo>
                <a:cubicBezTo>
                  <a:pt x="13004" y="49888"/>
                  <a:pt x="10528" y="42357"/>
                  <a:pt x="6022" y="35445"/>
                </a:cubicBezTo>
                <a:lnTo>
                  <a:pt x="3790" y="3243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15" name="Shape 1115"/>
          <p:cNvSpPr/>
          <p:nvPr/>
        </p:nvSpPr>
        <p:spPr>
          <a:xfrm>
            <a:off x="9170850" y="5318355"/>
            <a:ext cx="1736803" cy="1828474"/>
          </a:xfrm>
          <a:custGeom>
            <a:pathLst>
              <a:path extrusionOk="0" h="120000" w="120000">
                <a:moveTo>
                  <a:pt x="56666" y="0"/>
                </a:moveTo>
                <a:lnTo>
                  <a:pt x="120000" y="34732"/>
                </a:lnTo>
                <a:lnTo>
                  <a:pt x="117881" y="38115"/>
                </a:lnTo>
                <a:cubicBezTo>
                  <a:pt x="103686" y="59077"/>
                  <a:pt x="83524" y="76041"/>
                  <a:pt x="59656" y="86833"/>
                </a:cubicBezTo>
                <a:lnTo>
                  <a:pt x="59656" y="108697"/>
                </a:lnTo>
                <a:cubicBezTo>
                  <a:pt x="59656" y="114939"/>
                  <a:pt x="54328" y="120000"/>
                  <a:pt x="47757" y="120000"/>
                </a:cubicBezTo>
                <a:lnTo>
                  <a:pt x="0" y="120000"/>
                </a:lnTo>
                <a:lnTo>
                  <a:pt x="0" y="30611"/>
                </a:lnTo>
                <a:lnTo>
                  <a:pt x="7179" y="30181"/>
                </a:lnTo>
                <a:cubicBezTo>
                  <a:pt x="27257" y="27757"/>
                  <a:pt x="44633" y="17110"/>
                  <a:pt x="55447" y="190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16" name="Shape 1116"/>
          <p:cNvSpPr/>
          <p:nvPr/>
        </p:nvSpPr>
        <p:spPr>
          <a:xfrm flipH="1">
            <a:off x="7344063" y="2736847"/>
            <a:ext cx="1777378" cy="1596296"/>
          </a:xfrm>
          <a:custGeom>
            <a:pathLst>
              <a:path extrusionOk="0" h="120000" w="120000">
                <a:moveTo>
                  <a:pt x="0" y="0"/>
                </a:moveTo>
                <a:lnTo>
                  <a:pt x="12632" y="710"/>
                </a:lnTo>
                <a:cubicBezTo>
                  <a:pt x="56326" y="5651"/>
                  <a:pt x="94023" y="33183"/>
                  <a:pt x="116151" y="72652"/>
                </a:cubicBezTo>
                <a:lnTo>
                  <a:pt x="120000" y="80264"/>
                </a:lnTo>
                <a:lnTo>
                  <a:pt x="58188" y="120000"/>
                </a:lnTo>
                <a:lnTo>
                  <a:pt x="55504" y="114691"/>
                </a:lnTo>
                <a:cubicBezTo>
                  <a:pt x="44778" y="95560"/>
                  <a:pt x="26507" y="82215"/>
                  <a:pt x="5327" y="79820"/>
                </a:cubicBezTo>
                <a:lnTo>
                  <a:pt x="0" y="7952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17" name="Shape 1117"/>
          <p:cNvSpPr/>
          <p:nvPr/>
        </p:nvSpPr>
        <p:spPr>
          <a:xfrm flipH="1">
            <a:off x="7377018" y="5317688"/>
            <a:ext cx="1736803" cy="1828474"/>
          </a:xfrm>
          <a:custGeom>
            <a:pathLst>
              <a:path extrusionOk="0" h="120000" w="120000">
                <a:moveTo>
                  <a:pt x="56666" y="0"/>
                </a:moveTo>
                <a:lnTo>
                  <a:pt x="120000" y="34732"/>
                </a:lnTo>
                <a:lnTo>
                  <a:pt x="117881" y="38115"/>
                </a:lnTo>
                <a:cubicBezTo>
                  <a:pt x="103686" y="59077"/>
                  <a:pt x="83524" y="76041"/>
                  <a:pt x="59656" y="86833"/>
                </a:cubicBezTo>
                <a:lnTo>
                  <a:pt x="59656" y="108697"/>
                </a:lnTo>
                <a:cubicBezTo>
                  <a:pt x="59656" y="114939"/>
                  <a:pt x="54328" y="120000"/>
                  <a:pt x="47757" y="120000"/>
                </a:cubicBezTo>
                <a:lnTo>
                  <a:pt x="0" y="120000"/>
                </a:lnTo>
                <a:lnTo>
                  <a:pt x="0" y="30611"/>
                </a:lnTo>
                <a:lnTo>
                  <a:pt x="7179" y="30181"/>
                </a:lnTo>
                <a:cubicBezTo>
                  <a:pt x="27257" y="27757"/>
                  <a:pt x="44633" y="17110"/>
                  <a:pt x="55447" y="190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18" name="Shape 1118"/>
          <p:cNvSpPr/>
          <p:nvPr>
            <p:ph idx="2" type="pic"/>
          </p:nvPr>
        </p:nvSpPr>
        <p:spPr>
          <a:xfrm>
            <a:off x="9606200" y="3206428"/>
            <a:ext cx="490896" cy="4908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1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19" name="Shape 1119"/>
          <p:cNvSpPr/>
          <p:nvPr>
            <p:ph idx="3" type="pic"/>
          </p:nvPr>
        </p:nvSpPr>
        <p:spPr>
          <a:xfrm>
            <a:off x="10355359" y="4571965"/>
            <a:ext cx="490896" cy="4908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1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20" name="Shape 1120"/>
          <p:cNvSpPr/>
          <p:nvPr>
            <p:ph idx="4" type="pic"/>
          </p:nvPr>
        </p:nvSpPr>
        <p:spPr>
          <a:xfrm>
            <a:off x="9606200" y="5809251"/>
            <a:ext cx="490896" cy="4908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1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21" name="Shape 1121"/>
          <p:cNvSpPr/>
          <p:nvPr>
            <p:ph idx="5" type="pic"/>
          </p:nvPr>
        </p:nvSpPr>
        <p:spPr>
          <a:xfrm>
            <a:off x="8127545" y="5809251"/>
            <a:ext cx="490896" cy="4908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1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22" name="Shape 1122"/>
          <p:cNvSpPr/>
          <p:nvPr>
            <p:ph idx="6" type="pic"/>
          </p:nvPr>
        </p:nvSpPr>
        <p:spPr>
          <a:xfrm>
            <a:off x="7438415" y="4566571"/>
            <a:ext cx="490896" cy="4908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1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23" name="Shape 1123"/>
          <p:cNvSpPr/>
          <p:nvPr>
            <p:ph idx="7" type="pic"/>
          </p:nvPr>
        </p:nvSpPr>
        <p:spPr>
          <a:xfrm>
            <a:off x="8127545" y="3206428"/>
            <a:ext cx="490896" cy="4908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1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24" name="Shape 1124"/>
          <p:cNvSpPr txBox="1"/>
          <p:nvPr>
            <p:ph idx="1" type="body"/>
          </p:nvPr>
        </p:nvSpPr>
        <p:spPr>
          <a:xfrm>
            <a:off x="6054938" y="8866801"/>
            <a:ext cx="6178123" cy="5358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25" name="Shape 1125"/>
          <p:cNvSpPr txBox="1"/>
          <p:nvPr>
            <p:ph idx="8" type="body"/>
          </p:nvPr>
        </p:nvSpPr>
        <p:spPr>
          <a:xfrm>
            <a:off x="6054938" y="8327013"/>
            <a:ext cx="6178123" cy="5868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26" name="Shape 1126"/>
          <p:cNvSpPr txBox="1"/>
          <p:nvPr>
            <p:ph idx="9" type="body"/>
          </p:nvPr>
        </p:nvSpPr>
        <p:spPr>
          <a:xfrm>
            <a:off x="11744227" y="6687801"/>
            <a:ext cx="4608971" cy="9136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27" name="Shape 1127"/>
          <p:cNvSpPr txBox="1"/>
          <p:nvPr>
            <p:ph idx="13" type="body"/>
          </p:nvPr>
        </p:nvSpPr>
        <p:spPr>
          <a:xfrm>
            <a:off x="11744228" y="6190387"/>
            <a:ext cx="4608971" cy="54446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28" name="Shape 1128"/>
          <p:cNvSpPr txBox="1"/>
          <p:nvPr>
            <p:ph idx="14" type="body"/>
          </p:nvPr>
        </p:nvSpPr>
        <p:spPr>
          <a:xfrm>
            <a:off x="11744226" y="4699440"/>
            <a:ext cx="4608971" cy="9136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29" name="Shape 1129"/>
          <p:cNvSpPr txBox="1"/>
          <p:nvPr>
            <p:ph idx="15" type="body"/>
          </p:nvPr>
        </p:nvSpPr>
        <p:spPr>
          <a:xfrm>
            <a:off x="11744227" y="4202026"/>
            <a:ext cx="4608971" cy="54446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30" name="Shape 1130"/>
          <p:cNvSpPr txBox="1"/>
          <p:nvPr>
            <p:ph idx="16" type="body"/>
          </p:nvPr>
        </p:nvSpPr>
        <p:spPr>
          <a:xfrm>
            <a:off x="11010972" y="2654827"/>
            <a:ext cx="4608971" cy="9136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31" name="Shape 1131"/>
          <p:cNvSpPr txBox="1"/>
          <p:nvPr>
            <p:ph idx="17" type="body"/>
          </p:nvPr>
        </p:nvSpPr>
        <p:spPr>
          <a:xfrm>
            <a:off x="11010973" y="2157413"/>
            <a:ext cx="4608971" cy="54446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32" name="Shape 1132"/>
          <p:cNvSpPr txBox="1"/>
          <p:nvPr>
            <p:ph idx="18" type="body"/>
          </p:nvPr>
        </p:nvSpPr>
        <p:spPr>
          <a:xfrm>
            <a:off x="2481511" y="2654827"/>
            <a:ext cx="4608971" cy="9136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33" name="Shape 1133"/>
          <p:cNvSpPr txBox="1"/>
          <p:nvPr>
            <p:ph idx="19" type="body"/>
          </p:nvPr>
        </p:nvSpPr>
        <p:spPr>
          <a:xfrm>
            <a:off x="2481512" y="2176737"/>
            <a:ext cx="4608971" cy="52514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34" name="Shape 1134"/>
          <p:cNvSpPr txBox="1"/>
          <p:nvPr>
            <p:ph idx="20" type="body"/>
          </p:nvPr>
        </p:nvSpPr>
        <p:spPr>
          <a:xfrm>
            <a:off x="1879065" y="4699017"/>
            <a:ext cx="4608971" cy="9136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35" name="Shape 1135"/>
          <p:cNvSpPr txBox="1"/>
          <p:nvPr>
            <p:ph idx="21" type="body"/>
          </p:nvPr>
        </p:nvSpPr>
        <p:spPr>
          <a:xfrm>
            <a:off x="1879066" y="4220927"/>
            <a:ext cx="4608971" cy="52514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36" name="Shape 1136"/>
          <p:cNvSpPr txBox="1"/>
          <p:nvPr>
            <p:ph idx="22" type="body"/>
          </p:nvPr>
        </p:nvSpPr>
        <p:spPr>
          <a:xfrm>
            <a:off x="1959396" y="6687909"/>
            <a:ext cx="4608971" cy="9136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37" name="Shape 1137"/>
          <p:cNvSpPr txBox="1"/>
          <p:nvPr>
            <p:ph idx="23" type="body"/>
          </p:nvPr>
        </p:nvSpPr>
        <p:spPr>
          <a:xfrm>
            <a:off x="1959397" y="6209819"/>
            <a:ext cx="4608971" cy="52514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cxnSp>
        <p:nvCxnSpPr>
          <p:cNvPr id="1138" name="Shape 1138"/>
          <p:cNvCxnSpPr>
            <a:stCxn id="1118" idx="0"/>
            <a:endCxn id="1131" idx="1"/>
          </p:cNvCxnSpPr>
          <p:nvPr/>
        </p:nvCxnSpPr>
        <p:spPr>
          <a:xfrm rot="-5400000">
            <a:off x="10042898" y="2238478"/>
            <a:ext cx="776700" cy="1159200"/>
          </a:xfrm>
          <a:prstGeom prst="bentConnector2">
            <a:avLst/>
          </a:prstGeom>
          <a:noFill/>
          <a:ln cap="flat" cmpd="sng" w="19050">
            <a:solidFill>
              <a:schemeClr val="accent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39" name="Shape 1139"/>
          <p:cNvCxnSpPr>
            <a:stCxn id="1119" idx="3"/>
            <a:endCxn id="1129" idx="1"/>
          </p:cNvCxnSpPr>
          <p:nvPr/>
        </p:nvCxnSpPr>
        <p:spPr>
          <a:xfrm flipH="1" rot="10800000">
            <a:off x="10846255" y="4474213"/>
            <a:ext cx="897900" cy="3432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40" name="Shape 1140"/>
          <p:cNvCxnSpPr>
            <a:stCxn id="1120" idx="3"/>
            <a:endCxn id="1127" idx="1"/>
          </p:cNvCxnSpPr>
          <p:nvPr/>
        </p:nvCxnSpPr>
        <p:spPr>
          <a:xfrm>
            <a:off x="10097096" y="6054699"/>
            <a:ext cx="1647000" cy="4080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chemeClr val="accent3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41" name="Shape 1141"/>
          <p:cNvCxnSpPr>
            <a:stCxn id="1137" idx="3"/>
            <a:endCxn id="1121" idx="1"/>
          </p:cNvCxnSpPr>
          <p:nvPr/>
        </p:nvCxnSpPr>
        <p:spPr>
          <a:xfrm flipH="1" rot="10800000">
            <a:off x="6568368" y="6054790"/>
            <a:ext cx="1559100" cy="417600"/>
          </a:xfrm>
          <a:prstGeom prst="bentConnector3">
            <a:avLst>
              <a:gd fmla="val 50002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42" name="Shape 1142"/>
          <p:cNvCxnSpPr>
            <a:stCxn id="1135" idx="3"/>
            <a:endCxn id="1122" idx="1"/>
          </p:cNvCxnSpPr>
          <p:nvPr/>
        </p:nvCxnSpPr>
        <p:spPr>
          <a:xfrm>
            <a:off x="6488037" y="4483497"/>
            <a:ext cx="950400" cy="328500"/>
          </a:xfrm>
          <a:prstGeom prst="bentConnector3">
            <a:avLst>
              <a:gd fmla="val 49999" name="adj1"/>
            </a:avLst>
          </a:prstGeom>
          <a:noFill/>
          <a:ln cap="flat" cmpd="sng" w="19050">
            <a:solidFill>
              <a:schemeClr val="accent5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43" name="Shape 1143"/>
          <p:cNvCxnSpPr>
            <a:stCxn id="1133" idx="3"/>
            <a:endCxn id="1123" idx="0"/>
          </p:cNvCxnSpPr>
          <p:nvPr/>
        </p:nvCxnSpPr>
        <p:spPr>
          <a:xfrm>
            <a:off x="7090483" y="2439307"/>
            <a:ext cx="1282500" cy="767100"/>
          </a:xfrm>
          <a:prstGeom prst="bentConnector2">
            <a:avLst/>
          </a:prstGeom>
          <a:noFill/>
          <a:ln cap="flat" cmpd="sng" w="19050">
            <a:solidFill>
              <a:schemeClr val="accent6"/>
            </a:solidFill>
            <a:prstDash val="solid"/>
            <a:miter lim="800000"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2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9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9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8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8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9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9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8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8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9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9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1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3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Infinite Loop"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Shape 1145"/>
          <p:cNvSpPr/>
          <p:nvPr/>
        </p:nvSpPr>
        <p:spPr>
          <a:xfrm>
            <a:off x="8513310" y="2959781"/>
            <a:ext cx="3976914" cy="3976914"/>
          </a:xfrm>
          <a:prstGeom prst="blockArc">
            <a:avLst>
              <a:gd fmla="val 10800000" name="adj1"/>
              <a:gd fmla="val 0" name="adj2"/>
              <a:gd fmla="val 30474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46" name="Shape 1146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47" name="Shape 1147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48" name="Shape 114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149" name="Shape 1149"/>
          <p:cNvSpPr/>
          <p:nvPr/>
        </p:nvSpPr>
        <p:spPr>
          <a:xfrm>
            <a:off x="5752874" y="2959781"/>
            <a:ext cx="3976914" cy="3976914"/>
          </a:xfrm>
          <a:prstGeom prst="blockArc">
            <a:avLst>
              <a:gd fmla="val 10800000" name="adj1"/>
              <a:gd fmla="val 0" name="adj2"/>
              <a:gd fmla="val 30474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50" name="Shape 1150"/>
          <p:cNvSpPr/>
          <p:nvPr/>
        </p:nvSpPr>
        <p:spPr>
          <a:xfrm rot="10800000">
            <a:off x="5752874" y="2959781"/>
            <a:ext cx="3976914" cy="3976914"/>
          </a:xfrm>
          <a:prstGeom prst="blockArc">
            <a:avLst>
              <a:gd fmla="val 10800000" name="adj1"/>
              <a:gd fmla="val 0" name="adj2"/>
              <a:gd fmla="val 30474" name="adj3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51" name="Shape 1151"/>
          <p:cNvSpPr/>
          <p:nvPr/>
        </p:nvSpPr>
        <p:spPr>
          <a:xfrm rot="10800000">
            <a:off x="8513310" y="2959781"/>
            <a:ext cx="3976914" cy="3976914"/>
          </a:xfrm>
          <a:prstGeom prst="blockArc">
            <a:avLst>
              <a:gd fmla="val 10800000" name="adj1"/>
              <a:gd fmla="val 0" name="adj2"/>
              <a:gd fmla="val 30474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52" name="Shape 1152"/>
          <p:cNvSpPr txBox="1"/>
          <p:nvPr>
            <p:ph idx="1" type="body"/>
          </p:nvPr>
        </p:nvSpPr>
        <p:spPr>
          <a:xfrm>
            <a:off x="6501035" y="3443562"/>
            <a:ext cx="2439765" cy="52514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53" name="Shape 1153"/>
          <p:cNvSpPr txBox="1"/>
          <p:nvPr>
            <p:ph idx="2" type="body"/>
          </p:nvPr>
        </p:nvSpPr>
        <p:spPr>
          <a:xfrm>
            <a:off x="1045924" y="2959781"/>
            <a:ext cx="4608971" cy="19225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54" name="Shape 1154"/>
          <p:cNvSpPr txBox="1"/>
          <p:nvPr>
            <p:ph idx="3" type="body"/>
          </p:nvPr>
        </p:nvSpPr>
        <p:spPr>
          <a:xfrm>
            <a:off x="1045923" y="5014143"/>
            <a:ext cx="4608971" cy="19225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55" name="Shape 1155"/>
          <p:cNvSpPr txBox="1"/>
          <p:nvPr>
            <p:ph idx="4" type="body"/>
          </p:nvPr>
        </p:nvSpPr>
        <p:spPr>
          <a:xfrm>
            <a:off x="12628325" y="2956517"/>
            <a:ext cx="4608971" cy="19225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56" name="Shape 1156"/>
          <p:cNvSpPr txBox="1"/>
          <p:nvPr>
            <p:ph idx="5" type="body"/>
          </p:nvPr>
        </p:nvSpPr>
        <p:spPr>
          <a:xfrm>
            <a:off x="12628325" y="5014143"/>
            <a:ext cx="4608971" cy="19225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57" name="Shape 1157"/>
          <p:cNvSpPr txBox="1"/>
          <p:nvPr>
            <p:ph idx="6" type="body"/>
          </p:nvPr>
        </p:nvSpPr>
        <p:spPr>
          <a:xfrm>
            <a:off x="9297517" y="5769003"/>
            <a:ext cx="2439765" cy="52514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58" name="Shape 1158"/>
          <p:cNvSpPr txBox="1"/>
          <p:nvPr>
            <p:ph idx="7" type="body"/>
          </p:nvPr>
        </p:nvSpPr>
        <p:spPr>
          <a:xfrm>
            <a:off x="9297516" y="3443561"/>
            <a:ext cx="2439765" cy="52514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59" name="Shape 1159"/>
          <p:cNvSpPr txBox="1"/>
          <p:nvPr>
            <p:ph idx="8" type="body"/>
          </p:nvPr>
        </p:nvSpPr>
        <p:spPr>
          <a:xfrm>
            <a:off x="6501035" y="5780273"/>
            <a:ext cx="2439765" cy="52514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60" name="Shape 1160"/>
          <p:cNvSpPr txBox="1"/>
          <p:nvPr>
            <p:ph idx="9" type="body"/>
          </p:nvPr>
        </p:nvSpPr>
        <p:spPr>
          <a:xfrm>
            <a:off x="3195988" y="7732296"/>
            <a:ext cx="11896024" cy="15228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5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lustor"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Shape 1162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63" name="Shape 1163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64" name="Shape 1164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History - Start"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Shape 1166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67" name="Shape 1167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cxnSp>
        <p:nvCxnSpPr>
          <p:cNvPr id="1168" name="Shape 1168"/>
          <p:cNvCxnSpPr/>
          <p:nvPr/>
        </p:nvCxnSpPr>
        <p:spPr>
          <a:xfrm>
            <a:off x="9144001" y="2890044"/>
            <a:ext cx="0" cy="1186994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169" name="Shape 1169"/>
          <p:cNvSpPr/>
          <p:nvPr/>
        </p:nvSpPr>
        <p:spPr>
          <a:xfrm rot="8100000">
            <a:off x="8836980" y="2148831"/>
            <a:ext cx="614041" cy="614041"/>
          </a:xfrm>
          <a:prstGeom prst="teardrop">
            <a:avLst>
              <a:gd fmla="val 100000" name="adj"/>
            </a:avLst>
          </a:prstGeom>
          <a:solidFill>
            <a:schemeClr val="dk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70" name="Shape 1170"/>
          <p:cNvSpPr txBox="1"/>
          <p:nvPr>
            <p:ph idx="1" type="body"/>
          </p:nvPr>
        </p:nvSpPr>
        <p:spPr>
          <a:xfrm>
            <a:off x="2399958" y="4837415"/>
            <a:ext cx="4608971" cy="14790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71" name="Shape 1171"/>
          <p:cNvSpPr txBox="1"/>
          <p:nvPr>
            <p:ph idx="2" type="body"/>
          </p:nvPr>
        </p:nvSpPr>
        <p:spPr>
          <a:xfrm>
            <a:off x="2399958" y="3896219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72" name="Shape 1172"/>
          <p:cNvSpPr/>
          <p:nvPr/>
        </p:nvSpPr>
        <p:spPr>
          <a:xfrm>
            <a:off x="5076526" y="461325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1173" name="Shape 1173"/>
          <p:cNvCxnSpPr/>
          <p:nvPr/>
        </p:nvCxnSpPr>
        <p:spPr>
          <a:xfrm>
            <a:off x="9144001" y="4462435"/>
            <a:ext cx="0" cy="1471236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cxnSp>
        <p:nvCxnSpPr>
          <p:cNvPr id="1174" name="Shape 1174"/>
          <p:cNvCxnSpPr/>
          <p:nvPr/>
        </p:nvCxnSpPr>
        <p:spPr>
          <a:xfrm flipH="1">
            <a:off x="9336699" y="6126367"/>
            <a:ext cx="629766" cy="3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175" name="Shape 1175"/>
          <p:cNvSpPr/>
          <p:nvPr/>
        </p:nvSpPr>
        <p:spPr>
          <a:xfrm>
            <a:off x="9986477" y="5557295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76" name="Shape 1176"/>
          <p:cNvSpPr txBox="1"/>
          <p:nvPr>
            <p:ph idx="3" type="body"/>
          </p:nvPr>
        </p:nvSpPr>
        <p:spPr>
          <a:xfrm>
            <a:off x="9966465" y="5752851"/>
            <a:ext cx="11765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77" name="Shape 1177"/>
          <p:cNvSpPr txBox="1"/>
          <p:nvPr>
            <p:ph idx="4" type="body"/>
          </p:nvPr>
        </p:nvSpPr>
        <p:spPr>
          <a:xfrm>
            <a:off x="11275193" y="6694047"/>
            <a:ext cx="4608971" cy="14790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78" name="Shape 1178"/>
          <p:cNvSpPr txBox="1"/>
          <p:nvPr>
            <p:ph idx="5" type="body"/>
          </p:nvPr>
        </p:nvSpPr>
        <p:spPr>
          <a:xfrm>
            <a:off x="11275193" y="5752851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79" name="Shape 1179"/>
          <p:cNvSpPr/>
          <p:nvPr/>
        </p:nvSpPr>
        <p:spPr>
          <a:xfrm>
            <a:off x="11379697" y="6469891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80" name="Shape 1180"/>
          <p:cNvSpPr txBox="1"/>
          <p:nvPr>
            <p:ph idx="6" type="body"/>
          </p:nvPr>
        </p:nvSpPr>
        <p:spPr>
          <a:xfrm>
            <a:off x="2399958" y="8496780"/>
            <a:ext cx="4608971" cy="14790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81" name="Shape 1181"/>
          <p:cNvSpPr txBox="1"/>
          <p:nvPr>
            <p:ph idx="7" type="body"/>
          </p:nvPr>
        </p:nvSpPr>
        <p:spPr>
          <a:xfrm>
            <a:off x="2399958" y="7555584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82" name="Shape 1182"/>
          <p:cNvSpPr/>
          <p:nvPr/>
        </p:nvSpPr>
        <p:spPr>
          <a:xfrm>
            <a:off x="5076526" y="827262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1183" name="Shape 1183"/>
          <p:cNvCxnSpPr/>
          <p:nvPr/>
        </p:nvCxnSpPr>
        <p:spPr>
          <a:xfrm>
            <a:off x="9144001" y="6319068"/>
            <a:ext cx="0" cy="1415942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cxnSp>
        <p:nvCxnSpPr>
          <p:cNvPr id="1184" name="Shape 1184"/>
          <p:cNvCxnSpPr/>
          <p:nvPr/>
        </p:nvCxnSpPr>
        <p:spPr>
          <a:xfrm rot="10800000">
            <a:off x="8335845" y="4269736"/>
            <a:ext cx="615457" cy="1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185" name="Shape 1185"/>
          <p:cNvSpPr/>
          <p:nvPr/>
        </p:nvSpPr>
        <p:spPr>
          <a:xfrm>
            <a:off x="7199330" y="3700663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86" name="Shape 1186"/>
          <p:cNvSpPr txBox="1"/>
          <p:nvPr>
            <p:ph idx="8" type="body"/>
          </p:nvPr>
        </p:nvSpPr>
        <p:spPr>
          <a:xfrm>
            <a:off x="7179318" y="3896219"/>
            <a:ext cx="11765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cxnSp>
        <p:nvCxnSpPr>
          <p:cNvPr id="1187" name="Shape 1187"/>
          <p:cNvCxnSpPr/>
          <p:nvPr/>
        </p:nvCxnSpPr>
        <p:spPr>
          <a:xfrm rot="10800000">
            <a:off x="8335845" y="7927708"/>
            <a:ext cx="615457" cy="1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cxnSp>
        <p:nvCxnSpPr>
          <p:cNvPr id="1188" name="Shape 1188"/>
          <p:cNvCxnSpPr/>
          <p:nvPr/>
        </p:nvCxnSpPr>
        <p:spPr>
          <a:xfrm>
            <a:off x="9144001" y="8120407"/>
            <a:ext cx="0" cy="2165006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189" name="Shape 1189"/>
          <p:cNvSpPr/>
          <p:nvPr/>
        </p:nvSpPr>
        <p:spPr>
          <a:xfrm>
            <a:off x="7199330" y="7358635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90" name="Shape 1190"/>
          <p:cNvSpPr txBox="1"/>
          <p:nvPr>
            <p:ph idx="9" type="body"/>
          </p:nvPr>
        </p:nvSpPr>
        <p:spPr>
          <a:xfrm>
            <a:off x="7179318" y="7555584"/>
            <a:ext cx="11765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91" name="Shape 1191"/>
          <p:cNvSpPr/>
          <p:nvPr/>
        </p:nvSpPr>
        <p:spPr>
          <a:xfrm>
            <a:off x="8951302" y="4077038"/>
            <a:ext cx="385397" cy="385397"/>
          </a:xfrm>
          <a:prstGeom prst="ellipse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92" name="Shape 1192"/>
          <p:cNvSpPr/>
          <p:nvPr/>
        </p:nvSpPr>
        <p:spPr>
          <a:xfrm>
            <a:off x="8951302" y="5933671"/>
            <a:ext cx="385397" cy="385397"/>
          </a:xfrm>
          <a:prstGeom prst="ellipse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93" name="Shape 1193"/>
          <p:cNvSpPr/>
          <p:nvPr/>
        </p:nvSpPr>
        <p:spPr>
          <a:xfrm>
            <a:off x="8951302" y="7735010"/>
            <a:ext cx="385397" cy="385397"/>
          </a:xfrm>
          <a:prstGeom prst="ellipse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75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9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Break 4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pic"/>
          </p:nvPr>
        </p:nvSpPr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10568692" y="0"/>
            <a:ext cx="6400801" cy="10285413"/>
          </a:xfrm>
          <a:prstGeom prst="rect">
            <a:avLst/>
          </a:prstGeom>
          <a:solidFill>
            <a:schemeClr val="accent4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3" type="body"/>
          </p:nvPr>
        </p:nvSpPr>
        <p:spPr>
          <a:xfrm>
            <a:off x="10925628" y="1925052"/>
            <a:ext cx="5686928" cy="43474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30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4" type="body"/>
          </p:nvPr>
        </p:nvSpPr>
        <p:spPr>
          <a:xfrm>
            <a:off x="10925628" y="6104021"/>
            <a:ext cx="5686928" cy="12111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5" type="body"/>
          </p:nvPr>
        </p:nvSpPr>
        <p:spPr>
          <a:xfrm>
            <a:off x="9920692" y="9637413"/>
            <a:ext cx="648000" cy="648000"/>
          </a:xfrm>
          <a:prstGeom prst="rect">
            <a:avLst/>
          </a:prstGeom>
          <a:solidFill>
            <a:schemeClr val="accent4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6" type="body"/>
          </p:nvPr>
        </p:nvSpPr>
        <p:spPr>
          <a:xfrm>
            <a:off x="9272692" y="8989413"/>
            <a:ext cx="648000" cy="648000"/>
          </a:xfrm>
          <a:prstGeom prst="rect">
            <a:avLst/>
          </a:prstGeom>
          <a:solidFill>
            <a:schemeClr val="accent4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7" type="body"/>
          </p:nvPr>
        </p:nvSpPr>
        <p:spPr>
          <a:xfrm>
            <a:off x="9920692" y="8341413"/>
            <a:ext cx="648000" cy="648000"/>
          </a:xfrm>
          <a:prstGeom prst="rect">
            <a:avLst/>
          </a:prstGeom>
          <a:solidFill>
            <a:schemeClr val="accent4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8" type="body"/>
          </p:nvPr>
        </p:nvSpPr>
        <p:spPr>
          <a:xfrm>
            <a:off x="8624692" y="9637413"/>
            <a:ext cx="648000" cy="648000"/>
          </a:xfrm>
          <a:prstGeom prst="rect">
            <a:avLst/>
          </a:prstGeom>
          <a:solidFill>
            <a:schemeClr val="accent4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7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Break 3"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Shape 1201"/>
          <p:cNvSpPr/>
          <p:nvPr>
            <p:ph idx="2" type="pic"/>
          </p:nvPr>
        </p:nvSpPr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02" name="Shape 1202"/>
          <p:cNvSpPr txBox="1"/>
          <p:nvPr>
            <p:ph idx="1" type="body"/>
          </p:nvPr>
        </p:nvSpPr>
        <p:spPr>
          <a:xfrm>
            <a:off x="1248229" y="0"/>
            <a:ext cx="6400801" cy="10285413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03" name="Shape 1203"/>
          <p:cNvSpPr txBox="1"/>
          <p:nvPr>
            <p:ph idx="3" type="body"/>
          </p:nvPr>
        </p:nvSpPr>
        <p:spPr>
          <a:xfrm>
            <a:off x="1605165" y="1925052"/>
            <a:ext cx="5686928" cy="43474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30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04" name="Shape 1204"/>
          <p:cNvSpPr txBox="1"/>
          <p:nvPr>
            <p:ph idx="4" type="body"/>
          </p:nvPr>
        </p:nvSpPr>
        <p:spPr>
          <a:xfrm>
            <a:off x="1605165" y="6104021"/>
            <a:ext cx="5686928" cy="12111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05" name="Shape 1205"/>
          <p:cNvSpPr txBox="1"/>
          <p:nvPr>
            <p:ph idx="5" type="body"/>
          </p:nvPr>
        </p:nvSpPr>
        <p:spPr>
          <a:xfrm>
            <a:off x="8945030" y="9637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06" name="Shape 1206"/>
          <p:cNvSpPr txBox="1"/>
          <p:nvPr>
            <p:ph idx="6" type="body"/>
          </p:nvPr>
        </p:nvSpPr>
        <p:spPr>
          <a:xfrm>
            <a:off x="8297030" y="8989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07" name="Shape 1207"/>
          <p:cNvSpPr txBox="1"/>
          <p:nvPr>
            <p:ph idx="7" type="body"/>
          </p:nvPr>
        </p:nvSpPr>
        <p:spPr>
          <a:xfrm>
            <a:off x="7649030" y="8341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08" name="Shape 1208"/>
          <p:cNvSpPr txBox="1"/>
          <p:nvPr>
            <p:ph idx="8" type="body"/>
          </p:nvPr>
        </p:nvSpPr>
        <p:spPr>
          <a:xfrm>
            <a:off x="7649030" y="9637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Welcome Message"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0" name="Shape 1210"/>
          <p:cNvGrpSpPr/>
          <p:nvPr/>
        </p:nvGrpSpPr>
        <p:grpSpPr>
          <a:xfrm>
            <a:off x="5823561" y="4418122"/>
            <a:ext cx="1940630" cy="72008"/>
            <a:chOff x="6119664" y="3270498"/>
            <a:chExt cx="1940630" cy="72008"/>
          </a:xfrm>
        </p:grpSpPr>
        <p:sp>
          <p:nvSpPr>
            <p:cNvPr id="1211" name="Shape 1211"/>
            <p:cNvSpPr/>
            <p:nvPr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212" name="Shape 1212"/>
            <p:cNvSpPr/>
            <p:nvPr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213" name="Shape 1213"/>
            <p:cNvSpPr/>
            <p:nvPr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1214" name="Shape 1214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15" name="Shape 1215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216" name="Shape 1216"/>
          <p:cNvSpPr txBox="1"/>
          <p:nvPr>
            <p:ph idx="1" type="body"/>
          </p:nvPr>
        </p:nvSpPr>
        <p:spPr>
          <a:xfrm>
            <a:off x="5712608" y="4698914"/>
            <a:ext cx="8545863" cy="23662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17" name="Shape 1217"/>
          <p:cNvSpPr txBox="1"/>
          <p:nvPr>
            <p:ph idx="2" type="body"/>
          </p:nvPr>
        </p:nvSpPr>
        <p:spPr>
          <a:xfrm>
            <a:off x="5712608" y="3578967"/>
            <a:ext cx="8545863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18" name="Shape 1218"/>
          <p:cNvSpPr/>
          <p:nvPr/>
        </p:nvSpPr>
        <p:spPr>
          <a:xfrm>
            <a:off x="4156530" y="2953658"/>
            <a:ext cx="1391649" cy="1117600"/>
          </a:xfrm>
          <a:custGeom>
            <a:pathLst>
              <a:path extrusionOk="0" h="120000" w="120000">
                <a:moveTo>
                  <a:pt x="55302" y="0"/>
                </a:moveTo>
                <a:cubicBezTo>
                  <a:pt x="85845" y="0"/>
                  <a:pt x="110605" y="26862"/>
                  <a:pt x="110605" y="60000"/>
                </a:cubicBezTo>
                <a:cubicBezTo>
                  <a:pt x="110605" y="72799"/>
                  <a:pt x="106911" y="84663"/>
                  <a:pt x="100554" y="94343"/>
                </a:cubicBezTo>
                <a:cubicBezTo>
                  <a:pt x="105941" y="102130"/>
                  <a:pt x="112659" y="107658"/>
                  <a:pt x="120000" y="114348"/>
                </a:cubicBezTo>
                <a:lnTo>
                  <a:pt x="87618" y="108503"/>
                </a:lnTo>
                <a:cubicBezTo>
                  <a:pt x="78585" y="115787"/>
                  <a:pt x="67397" y="120000"/>
                  <a:pt x="55302" y="120000"/>
                </a:cubicBezTo>
                <a:cubicBezTo>
                  <a:pt x="24759" y="120000"/>
                  <a:pt x="0" y="93137"/>
                  <a:pt x="0" y="60000"/>
                </a:cubicBezTo>
                <a:cubicBezTo>
                  <a:pt x="0" y="26862"/>
                  <a:pt x="24759" y="0"/>
                  <a:pt x="55302" y="0"/>
                </a:cubicBezTo>
                <a:close/>
              </a:path>
            </a:pathLst>
          </a:cu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Vision"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Shape 1220"/>
          <p:cNvSpPr/>
          <p:nvPr/>
        </p:nvSpPr>
        <p:spPr>
          <a:xfrm>
            <a:off x="7396828" y="496966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21" name="Shape 1221"/>
          <p:cNvSpPr/>
          <p:nvPr/>
        </p:nvSpPr>
        <p:spPr>
          <a:xfrm>
            <a:off x="6751137" y="4969665"/>
            <a:ext cx="64807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22" name="Shape 1222"/>
          <p:cNvSpPr/>
          <p:nvPr/>
        </p:nvSpPr>
        <p:spPr>
          <a:xfrm>
            <a:off x="8043695" y="496966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23" name="Shape 1223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24" name="Shape 1224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225" name="Shape 1225"/>
          <p:cNvSpPr txBox="1"/>
          <p:nvPr>
            <p:ph idx="1" type="body"/>
          </p:nvPr>
        </p:nvSpPr>
        <p:spPr>
          <a:xfrm>
            <a:off x="6669212" y="5250457"/>
            <a:ext cx="8545863" cy="23662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26" name="Shape 1226"/>
          <p:cNvSpPr txBox="1"/>
          <p:nvPr>
            <p:ph idx="2" type="body"/>
          </p:nvPr>
        </p:nvSpPr>
        <p:spPr>
          <a:xfrm>
            <a:off x="2233749" y="2732842"/>
            <a:ext cx="6574129" cy="21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72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rofile 1"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Shape 1228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29" name="Shape 1229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230" name="Shape 1230"/>
          <p:cNvSpPr/>
          <p:nvPr/>
        </p:nvSpPr>
        <p:spPr>
          <a:xfrm>
            <a:off x="0" y="0"/>
            <a:ext cx="18287643" cy="3541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31" name="Shape 1231"/>
          <p:cNvSpPr/>
          <p:nvPr>
            <p:ph idx="2" type="pic"/>
          </p:nvPr>
        </p:nvSpPr>
        <p:spPr>
          <a:xfrm>
            <a:off x="2696029" y="1767115"/>
            <a:ext cx="3548742" cy="3548742"/>
          </a:xfrm>
          <a:prstGeom prst="rect">
            <a:avLst/>
          </a:prstGeom>
          <a:solidFill>
            <a:schemeClr val="lt1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32" name="Shape 1232"/>
          <p:cNvSpPr txBox="1"/>
          <p:nvPr>
            <p:ph idx="1" type="body"/>
          </p:nvPr>
        </p:nvSpPr>
        <p:spPr>
          <a:xfrm>
            <a:off x="6491101" y="2162629"/>
            <a:ext cx="9211879" cy="1219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33" name="Shape 1233"/>
          <p:cNvSpPr txBox="1"/>
          <p:nvPr>
            <p:ph idx="3" type="body"/>
          </p:nvPr>
        </p:nvSpPr>
        <p:spPr>
          <a:xfrm>
            <a:off x="6505615" y="3609069"/>
            <a:ext cx="9211879" cy="13403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34" name="Shape 1234"/>
          <p:cNvSpPr txBox="1"/>
          <p:nvPr>
            <p:ph idx="4" type="body"/>
          </p:nvPr>
        </p:nvSpPr>
        <p:spPr>
          <a:xfrm>
            <a:off x="2696029" y="5544457"/>
            <a:ext cx="13021465" cy="15169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35" name="Shape 1235"/>
          <p:cNvSpPr/>
          <p:nvPr/>
        </p:nvSpPr>
        <p:spPr>
          <a:xfrm>
            <a:off x="1070429" y="7318828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36" name="Shape 1236"/>
          <p:cNvSpPr/>
          <p:nvPr>
            <p:ph idx="5" type="pic"/>
          </p:nvPr>
        </p:nvSpPr>
        <p:spPr>
          <a:xfrm>
            <a:off x="1323686" y="7572900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37" name="Shape 1237"/>
          <p:cNvSpPr txBox="1"/>
          <p:nvPr>
            <p:ph idx="6" type="body"/>
          </p:nvPr>
        </p:nvSpPr>
        <p:spPr>
          <a:xfrm>
            <a:off x="2349781" y="7899153"/>
            <a:ext cx="3998405" cy="5628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38" name="Shape 1238"/>
          <p:cNvSpPr txBox="1"/>
          <p:nvPr>
            <p:ph idx="7" type="body"/>
          </p:nvPr>
        </p:nvSpPr>
        <p:spPr>
          <a:xfrm>
            <a:off x="2349781" y="7315496"/>
            <a:ext cx="399840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39" name="Shape 1239"/>
          <p:cNvSpPr/>
          <p:nvPr/>
        </p:nvSpPr>
        <p:spPr>
          <a:xfrm>
            <a:off x="6517930" y="7318828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40" name="Shape 1240"/>
          <p:cNvSpPr/>
          <p:nvPr>
            <p:ph idx="8" type="pic"/>
          </p:nvPr>
        </p:nvSpPr>
        <p:spPr>
          <a:xfrm>
            <a:off x="6771187" y="7572900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41" name="Shape 1241"/>
          <p:cNvSpPr txBox="1"/>
          <p:nvPr>
            <p:ph idx="9" type="body"/>
          </p:nvPr>
        </p:nvSpPr>
        <p:spPr>
          <a:xfrm>
            <a:off x="7797282" y="7899153"/>
            <a:ext cx="3998405" cy="5628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42" name="Shape 1242"/>
          <p:cNvSpPr txBox="1"/>
          <p:nvPr>
            <p:ph idx="13" type="body"/>
          </p:nvPr>
        </p:nvSpPr>
        <p:spPr>
          <a:xfrm>
            <a:off x="7797282" y="7315496"/>
            <a:ext cx="399840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43" name="Shape 1243"/>
          <p:cNvSpPr/>
          <p:nvPr/>
        </p:nvSpPr>
        <p:spPr>
          <a:xfrm>
            <a:off x="11981156" y="7318828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44" name="Shape 1244"/>
          <p:cNvSpPr/>
          <p:nvPr>
            <p:ph idx="14" type="pic"/>
          </p:nvPr>
        </p:nvSpPr>
        <p:spPr>
          <a:xfrm>
            <a:off x="12234413" y="7572900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45" name="Shape 1245"/>
          <p:cNvSpPr txBox="1"/>
          <p:nvPr>
            <p:ph idx="15" type="body"/>
          </p:nvPr>
        </p:nvSpPr>
        <p:spPr>
          <a:xfrm>
            <a:off x="13260508" y="7899153"/>
            <a:ext cx="3998405" cy="5628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46" name="Shape 1246"/>
          <p:cNvSpPr txBox="1"/>
          <p:nvPr>
            <p:ph idx="16" type="body"/>
          </p:nvPr>
        </p:nvSpPr>
        <p:spPr>
          <a:xfrm>
            <a:off x="13260508" y="7315496"/>
            <a:ext cx="399840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3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rofile 2"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Shape 1248"/>
          <p:cNvSpPr/>
          <p:nvPr/>
        </p:nvSpPr>
        <p:spPr>
          <a:xfrm>
            <a:off x="0" y="0"/>
            <a:ext cx="18287643" cy="3541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49" name="Shape 1249"/>
          <p:cNvSpPr/>
          <p:nvPr>
            <p:ph idx="2" type="pic"/>
          </p:nvPr>
        </p:nvSpPr>
        <p:spPr>
          <a:xfrm>
            <a:off x="1217446" y="1271786"/>
            <a:ext cx="6504961" cy="40452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50" name="Shape 1250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51" name="Shape 1251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252" name="Shape 1252"/>
          <p:cNvSpPr txBox="1"/>
          <p:nvPr>
            <p:ph idx="1" type="body"/>
          </p:nvPr>
        </p:nvSpPr>
        <p:spPr>
          <a:xfrm>
            <a:off x="6491101" y="2162629"/>
            <a:ext cx="9211879" cy="1219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53" name="Shape 1253"/>
          <p:cNvSpPr txBox="1"/>
          <p:nvPr>
            <p:ph idx="3" type="body"/>
          </p:nvPr>
        </p:nvSpPr>
        <p:spPr>
          <a:xfrm>
            <a:off x="6505615" y="3609069"/>
            <a:ext cx="9211879" cy="13403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54" name="Shape 1254"/>
          <p:cNvSpPr txBox="1"/>
          <p:nvPr>
            <p:ph idx="4" type="body"/>
          </p:nvPr>
        </p:nvSpPr>
        <p:spPr>
          <a:xfrm>
            <a:off x="2696029" y="5544457"/>
            <a:ext cx="13021465" cy="15169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55" name="Shape 1255"/>
          <p:cNvSpPr/>
          <p:nvPr/>
        </p:nvSpPr>
        <p:spPr>
          <a:xfrm>
            <a:off x="1070429" y="7318828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56" name="Shape 1256"/>
          <p:cNvSpPr/>
          <p:nvPr>
            <p:ph idx="5" type="pic"/>
          </p:nvPr>
        </p:nvSpPr>
        <p:spPr>
          <a:xfrm>
            <a:off x="1323686" y="7572900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57" name="Shape 1257"/>
          <p:cNvSpPr txBox="1"/>
          <p:nvPr>
            <p:ph idx="6" type="body"/>
          </p:nvPr>
        </p:nvSpPr>
        <p:spPr>
          <a:xfrm>
            <a:off x="2349781" y="7899153"/>
            <a:ext cx="3998405" cy="5628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58" name="Shape 1258"/>
          <p:cNvSpPr txBox="1"/>
          <p:nvPr>
            <p:ph idx="7" type="body"/>
          </p:nvPr>
        </p:nvSpPr>
        <p:spPr>
          <a:xfrm>
            <a:off x="2349781" y="7315496"/>
            <a:ext cx="399840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59" name="Shape 1259"/>
          <p:cNvSpPr/>
          <p:nvPr/>
        </p:nvSpPr>
        <p:spPr>
          <a:xfrm>
            <a:off x="6517930" y="7318828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60" name="Shape 1260"/>
          <p:cNvSpPr/>
          <p:nvPr>
            <p:ph idx="8" type="pic"/>
          </p:nvPr>
        </p:nvSpPr>
        <p:spPr>
          <a:xfrm>
            <a:off x="6771187" y="7572900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61" name="Shape 1261"/>
          <p:cNvSpPr txBox="1"/>
          <p:nvPr>
            <p:ph idx="9" type="body"/>
          </p:nvPr>
        </p:nvSpPr>
        <p:spPr>
          <a:xfrm>
            <a:off x="7797282" y="7899153"/>
            <a:ext cx="3998405" cy="5628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62" name="Shape 1262"/>
          <p:cNvSpPr txBox="1"/>
          <p:nvPr>
            <p:ph idx="13" type="body"/>
          </p:nvPr>
        </p:nvSpPr>
        <p:spPr>
          <a:xfrm>
            <a:off x="7797282" y="7315496"/>
            <a:ext cx="399840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63" name="Shape 1263"/>
          <p:cNvSpPr/>
          <p:nvPr/>
        </p:nvSpPr>
        <p:spPr>
          <a:xfrm>
            <a:off x="11981156" y="7318828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64" name="Shape 1264"/>
          <p:cNvSpPr/>
          <p:nvPr>
            <p:ph idx="14" type="pic"/>
          </p:nvPr>
        </p:nvSpPr>
        <p:spPr>
          <a:xfrm>
            <a:off x="12234413" y="7572900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65" name="Shape 1265"/>
          <p:cNvSpPr txBox="1"/>
          <p:nvPr>
            <p:ph idx="15" type="body"/>
          </p:nvPr>
        </p:nvSpPr>
        <p:spPr>
          <a:xfrm>
            <a:off x="13260508" y="7899153"/>
            <a:ext cx="3998405" cy="5628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66" name="Shape 1266"/>
          <p:cNvSpPr txBox="1"/>
          <p:nvPr>
            <p:ph idx="16" type="body"/>
          </p:nvPr>
        </p:nvSpPr>
        <p:spPr>
          <a:xfrm>
            <a:off x="13260508" y="7315496"/>
            <a:ext cx="399840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5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rofile 4"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Shape 1268"/>
          <p:cNvSpPr/>
          <p:nvPr>
            <p:ph idx="2" type="pic"/>
          </p:nvPr>
        </p:nvSpPr>
        <p:spPr>
          <a:xfrm>
            <a:off x="0" y="-794"/>
            <a:ext cx="18287642" cy="708670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69" name="Shape 1269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70" name="Shape 1270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271" name="Shape 1271"/>
          <p:cNvSpPr/>
          <p:nvPr>
            <p:ph idx="3" type="pic"/>
          </p:nvPr>
        </p:nvSpPr>
        <p:spPr>
          <a:xfrm>
            <a:off x="1363663" y="0"/>
            <a:ext cx="7504566" cy="10285413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72" name="Shape 1272"/>
          <p:cNvSpPr txBox="1"/>
          <p:nvPr>
            <p:ph idx="1" type="body"/>
          </p:nvPr>
        </p:nvSpPr>
        <p:spPr>
          <a:xfrm>
            <a:off x="9061250" y="3122656"/>
            <a:ext cx="8167207" cy="1219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73" name="Shape 1273"/>
          <p:cNvSpPr txBox="1"/>
          <p:nvPr>
            <p:ph idx="4" type="body"/>
          </p:nvPr>
        </p:nvSpPr>
        <p:spPr>
          <a:xfrm>
            <a:off x="9061250" y="5347380"/>
            <a:ext cx="8167207" cy="28822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74" name="Shape 1274"/>
          <p:cNvSpPr txBox="1"/>
          <p:nvPr>
            <p:ph idx="5" type="body"/>
          </p:nvPr>
        </p:nvSpPr>
        <p:spPr>
          <a:xfrm>
            <a:off x="9061250" y="4283799"/>
            <a:ext cx="8167207" cy="7141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1 Image, Heading &amp; Text"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Shape 1276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77" name="Shape 1277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278" name="Shape 1278"/>
          <p:cNvSpPr/>
          <p:nvPr>
            <p:ph idx="2" type="pic"/>
          </p:nvPr>
        </p:nvSpPr>
        <p:spPr>
          <a:xfrm>
            <a:off x="5439454" y="1391478"/>
            <a:ext cx="7409092" cy="3478887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79" name="Shape 1279"/>
          <p:cNvSpPr txBox="1"/>
          <p:nvPr>
            <p:ph idx="1" type="body"/>
          </p:nvPr>
        </p:nvSpPr>
        <p:spPr>
          <a:xfrm>
            <a:off x="2857596" y="5250023"/>
            <a:ext cx="12572808" cy="6916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80" name="Shape 1280"/>
          <p:cNvSpPr txBox="1"/>
          <p:nvPr>
            <p:ph idx="3" type="body"/>
          </p:nvPr>
        </p:nvSpPr>
        <p:spPr>
          <a:xfrm>
            <a:off x="2857596" y="5959390"/>
            <a:ext cx="12572808" cy="735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81" name="Shape 1281"/>
          <p:cNvSpPr/>
          <p:nvPr/>
        </p:nvSpPr>
        <p:spPr>
          <a:xfrm>
            <a:off x="8808185" y="67608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82" name="Shape 1282"/>
          <p:cNvSpPr/>
          <p:nvPr/>
        </p:nvSpPr>
        <p:spPr>
          <a:xfrm>
            <a:off x="8162494" y="6760875"/>
            <a:ext cx="64807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83" name="Shape 1283"/>
          <p:cNvSpPr/>
          <p:nvPr/>
        </p:nvSpPr>
        <p:spPr>
          <a:xfrm>
            <a:off x="9455052" y="67608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84" name="Shape 1284"/>
          <p:cNvSpPr txBox="1"/>
          <p:nvPr>
            <p:ph idx="4" type="body"/>
          </p:nvPr>
        </p:nvSpPr>
        <p:spPr>
          <a:xfrm>
            <a:off x="3443436" y="7049366"/>
            <a:ext cx="11401128" cy="1968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7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Wide Image &amp; 3 Icons, Headings, Texts"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Shape 1286"/>
          <p:cNvSpPr/>
          <p:nvPr>
            <p:ph idx="2" type="pic"/>
          </p:nvPr>
        </p:nvSpPr>
        <p:spPr>
          <a:xfrm>
            <a:off x="-2" y="0"/>
            <a:ext cx="18288002" cy="70859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87" name="Shape 1287"/>
          <p:cNvSpPr txBox="1"/>
          <p:nvPr>
            <p:ph idx="1" type="body"/>
          </p:nvPr>
        </p:nvSpPr>
        <p:spPr>
          <a:xfrm>
            <a:off x="3191877" y="4573588"/>
            <a:ext cx="1137600" cy="1137600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88" name="Shape 1288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89" name="Shape 1289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290" name="Shape 1290"/>
          <p:cNvSpPr/>
          <p:nvPr>
            <p:ph idx="3" type="pic"/>
          </p:nvPr>
        </p:nvSpPr>
        <p:spPr>
          <a:xfrm>
            <a:off x="3445677" y="4826913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91" name="Shape 1291"/>
          <p:cNvSpPr txBox="1"/>
          <p:nvPr>
            <p:ph idx="4" type="body"/>
          </p:nvPr>
        </p:nvSpPr>
        <p:spPr>
          <a:xfrm>
            <a:off x="1463455" y="6821182"/>
            <a:ext cx="4594445" cy="21142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92" name="Shape 1292"/>
          <p:cNvSpPr txBox="1"/>
          <p:nvPr>
            <p:ph idx="5" type="body"/>
          </p:nvPr>
        </p:nvSpPr>
        <p:spPr>
          <a:xfrm>
            <a:off x="1463455" y="5892669"/>
            <a:ext cx="459444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93" name="Shape 1293"/>
          <p:cNvSpPr txBox="1"/>
          <p:nvPr>
            <p:ph idx="6" type="body"/>
          </p:nvPr>
        </p:nvSpPr>
        <p:spPr>
          <a:xfrm>
            <a:off x="8575199" y="4573588"/>
            <a:ext cx="1137600" cy="1137600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94" name="Shape 1294"/>
          <p:cNvSpPr/>
          <p:nvPr>
            <p:ph idx="7" type="pic"/>
          </p:nvPr>
        </p:nvSpPr>
        <p:spPr>
          <a:xfrm>
            <a:off x="8828999" y="4826913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95" name="Shape 1295"/>
          <p:cNvSpPr txBox="1"/>
          <p:nvPr>
            <p:ph idx="8" type="body"/>
          </p:nvPr>
        </p:nvSpPr>
        <p:spPr>
          <a:xfrm>
            <a:off x="6846777" y="6821182"/>
            <a:ext cx="4594445" cy="21142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96" name="Shape 1296"/>
          <p:cNvSpPr txBox="1"/>
          <p:nvPr>
            <p:ph idx="9" type="body"/>
          </p:nvPr>
        </p:nvSpPr>
        <p:spPr>
          <a:xfrm>
            <a:off x="6846777" y="5892669"/>
            <a:ext cx="459444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97" name="Shape 1297"/>
          <p:cNvSpPr txBox="1"/>
          <p:nvPr>
            <p:ph idx="13" type="body"/>
          </p:nvPr>
        </p:nvSpPr>
        <p:spPr>
          <a:xfrm>
            <a:off x="13958520" y="4573588"/>
            <a:ext cx="1137600" cy="1137600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98" name="Shape 1298"/>
          <p:cNvSpPr/>
          <p:nvPr>
            <p:ph idx="14" type="pic"/>
          </p:nvPr>
        </p:nvSpPr>
        <p:spPr>
          <a:xfrm>
            <a:off x="14212320" y="4826913"/>
            <a:ext cx="6300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lt1"/>
              </a:buClr>
              <a:buSzPct val="100000"/>
              <a:buFont typeface="Ubuntu"/>
              <a:buNone/>
              <a:defRPr b="0" i="0" sz="1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299" name="Shape 1299"/>
          <p:cNvSpPr txBox="1"/>
          <p:nvPr>
            <p:ph idx="15" type="body"/>
          </p:nvPr>
        </p:nvSpPr>
        <p:spPr>
          <a:xfrm>
            <a:off x="12230099" y="6821182"/>
            <a:ext cx="4594445" cy="21142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00" name="Shape 1300"/>
          <p:cNvSpPr txBox="1"/>
          <p:nvPr>
            <p:ph idx="16" type="body"/>
          </p:nvPr>
        </p:nvSpPr>
        <p:spPr>
          <a:xfrm>
            <a:off x="12230099" y="5892669"/>
            <a:ext cx="4594445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01" name="Shape 1301"/>
          <p:cNvSpPr/>
          <p:nvPr/>
        </p:nvSpPr>
        <p:spPr>
          <a:xfrm>
            <a:off x="2850933" y="6658433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02" name="Shape 1302"/>
          <p:cNvSpPr/>
          <p:nvPr/>
        </p:nvSpPr>
        <p:spPr>
          <a:xfrm>
            <a:off x="8230050" y="665843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03" name="Shape 1303"/>
          <p:cNvSpPr/>
          <p:nvPr/>
        </p:nvSpPr>
        <p:spPr>
          <a:xfrm>
            <a:off x="13613370" y="6641976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5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History - Middle"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Shape 1305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cxnSp>
        <p:nvCxnSpPr>
          <p:cNvPr id="1306" name="Shape 1306"/>
          <p:cNvCxnSpPr/>
          <p:nvPr/>
        </p:nvCxnSpPr>
        <p:spPr>
          <a:xfrm>
            <a:off x="9144000" y="0"/>
            <a:ext cx="0" cy="1971487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307" name="Shape 1307"/>
          <p:cNvSpPr txBox="1"/>
          <p:nvPr>
            <p:ph idx="1" type="body"/>
          </p:nvPr>
        </p:nvSpPr>
        <p:spPr>
          <a:xfrm>
            <a:off x="2399958" y="4655094"/>
            <a:ext cx="4608971" cy="14790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08" name="Shape 1308"/>
          <p:cNvSpPr txBox="1"/>
          <p:nvPr>
            <p:ph idx="2" type="body"/>
          </p:nvPr>
        </p:nvSpPr>
        <p:spPr>
          <a:xfrm>
            <a:off x="2399958" y="3713898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09" name="Shape 1309"/>
          <p:cNvSpPr/>
          <p:nvPr/>
        </p:nvSpPr>
        <p:spPr>
          <a:xfrm>
            <a:off x="5089589" y="4430938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1310" name="Shape 1310"/>
          <p:cNvCxnSpPr/>
          <p:nvPr/>
        </p:nvCxnSpPr>
        <p:spPr>
          <a:xfrm flipH="1">
            <a:off x="9336699" y="2164184"/>
            <a:ext cx="649778" cy="2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311" name="Shape 1311"/>
          <p:cNvSpPr/>
          <p:nvPr/>
        </p:nvSpPr>
        <p:spPr>
          <a:xfrm>
            <a:off x="9986477" y="1595111"/>
            <a:ext cx="1136515" cy="1138145"/>
          </a:xfrm>
          <a:prstGeom prst="rect">
            <a:avLst/>
          </a:prstGeom>
          <a:solidFill>
            <a:schemeClr val="accent4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12" name="Shape 1312"/>
          <p:cNvSpPr txBox="1"/>
          <p:nvPr>
            <p:ph idx="3" type="body"/>
          </p:nvPr>
        </p:nvSpPr>
        <p:spPr>
          <a:xfrm>
            <a:off x="9966465" y="1790667"/>
            <a:ext cx="11765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13" name="Shape 1313"/>
          <p:cNvSpPr txBox="1"/>
          <p:nvPr>
            <p:ph idx="4" type="body"/>
          </p:nvPr>
        </p:nvSpPr>
        <p:spPr>
          <a:xfrm>
            <a:off x="11275193" y="2731863"/>
            <a:ext cx="4608971" cy="14790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14" name="Shape 1314"/>
          <p:cNvSpPr txBox="1"/>
          <p:nvPr>
            <p:ph idx="5" type="body"/>
          </p:nvPr>
        </p:nvSpPr>
        <p:spPr>
          <a:xfrm>
            <a:off x="11275193" y="1790667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15" name="Shape 1315"/>
          <p:cNvSpPr/>
          <p:nvPr/>
        </p:nvSpPr>
        <p:spPr>
          <a:xfrm>
            <a:off x="11366634" y="2507707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16" name="Shape 1316"/>
          <p:cNvSpPr txBox="1"/>
          <p:nvPr>
            <p:ph idx="6" type="body"/>
          </p:nvPr>
        </p:nvSpPr>
        <p:spPr>
          <a:xfrm>
            <a:off x="2399958" y="8481658"/>
            <a:ext cx="4608971" cy="14790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17" name="Shape 1317"/>
          <p:cNvSpPr txBox="1"/>
          <p:nvPr>
            <p:ph idx="7" type="body"/>
          </p:nvPr>
        </p:nvSpPr>
        <p:spPr>
          <a:xfrm>
            <a:off x="2399958" y="7540462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18" name="Shape 1318"/>
          <p:cNvSpPr/>
          <p:nvPr/>
        </p:nvSpPr>
        <p:spPr>
          <a:xfrm>
            <a:off x="5089589" y="8257502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1319" name="Shape 1319"/>
          <p:cNvCxnSpPr/>
          <p:nvPr/>
        </p:nvCxnSpPr>
        <p:spPr>
          <a:xfrm flipH="1">
            <a:off x="8335845" y="4080320"/>
            <a:ext cx="615457" cy="7095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320" name="Shape 1320"/>
          <p:cNvSpPr/>
          <p:nvPr/>
        </p:nvSpPr>
        <p:spPr>
          <a:xfrm>
            <a:off x="7199330" y="3518342"/>
            <a:ext cx="1136515" cy="1138145"/>
          </a:xfrm>
          <a:prstGeom prst="rect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21" name="Shape 1321"/>
          <p:cNvSpPr txBox="1"/>
          <p:nvPr>
            <p:ph idx="8" type="body"/>
          </p:nvPr>
        </p:nvSpPr>
        <p:spPr>
          <a:xfrm>
            <a:off x="7179318" y="3713898"/>
            <a:ext cx="11765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cxnSp>
        <p:nvCxnSpPr>
          <p:cNvPr id="1322" name="Shape 1322"/>
          <p:cNvCxnSpPr/>
          <p:nvPr/>
        </p:nvCxnSpPr>
        <p:spPr>
          <a:xfrm rot="10800000">
            <a:off x="8335845" y="7912586"/>
            <a:ext cx="615457" cy="1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323" name="Shape 1323"/>
          <p:cNvSpPr/>
          <p:nvPr/>
        </p:nvSpPr>
        <p:spPr>
          <a:xfrm>
            <a:off x="7199330" y="7343513"/>
            <a:ext cx="1136515" cy="1138145"/>
          </a:xfrm>
          <a:prstGeom prst="rect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24" name="Shape 1324"/>
          <p:cNvSpPr txBox="1"/>
          <p:nvPr>
            <p:ph idx="9" type="body"/>
          </p:nvPr>
        </p:nvSpPr>
        <p:spPr>
          <a:xfrm>
            <a:off x="7179318" y="7540462"/>
            <a:ext cx="11765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cxnSp>
        <p:nvCxnSpPr>
          <p:cNvPr id="1325" name="Shape 1325"/>
          <p:cNvCxnSpPr/>
          <p:nvPr/>
        </p:nvCxnSpPr>
        <p:spPr>
          <a:xfrm flipH="1">
            <a:off x="9336699" y="5996187"/>
            <a:ext cx="649778" cy="267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326" name="Shape 1326"/>
          <p:cNvSpPr/>
          <p:nvPr/>
        </p:nvSpPr>
        <p:spPr>
          <a:xfrm>
            <a:off x="9986477" y="5427114"/>
            <a:ext cx="1136515" cy="1138145"/>
          </a:xfrm>
          <a:prstGeom prst="rect">
            <a:avLst/>
          </a:prstGeom>
          <a:solidFill>
            <a:schemeClr val="accent6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27" name="Shape 1327"/>
          <p:cNvSpPr txBox="1"/>
          <p:nvPr>
            <p:ph idx="13" type="body"/>
          </p:nvPr>
        </p:nvSpPr>
        <p:spPr>
          <a:xfrm>
            <a:off x="9966465" y="5622670"/>
            <a:ext cx="11765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28" name="Shape 1328"/>
          <p:cNvSpPr txBox="1"/>
          <p:nvPr>
            <p:ph idx="14" type="body"/>
          </p:nvPr>
        </p:nvSpPr>
        <p:spPr>
          <a:xfrm>
            <a:off x="11275193" y="6563866"/>
            <a:ext cx="4608971" cy="14790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29" name="Shape 1329"/>
          <p:cNvSpPr txBox="1"/>
          <p:nvPr>
            <p:ph idx="15" type="body"/>
          </p:nvPr>
        </p:nvSpPr>
        <p:spPr>
          <a:xfrm>
            <a:off x="11275193" y="5622670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30" name="Shape 1330"/>
          <p:cNvSpPr/>
          <p:nvPr/>
        </p:nvSpPr>
        <p:spPr>
          <a:xfrm>
            <a:off x="11366634" y="6339710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1331" name="Shape 1331"/>
          <p:cNvCxnSpPr/>
          <p:nvPr/>
        </p:nvCxnSpPr>
        <p:spPr>
          <a:xfrm>
            <a:off x="9144000" y="2356884"/>
            <a:ext cx="0" cy="1530737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cxnSp>
        <p:nvCxnSpPr>
          <p:cNvPr id="1332" name="Shape 1332"/>
          <p:cNvCxnSpPr/>
          <p:nvPr/>
        </p:nvCxnSpPr>
        <p:spPr>
          <a:xfrm rot="10800000">
            <a:off x="9144000" y="4273018"/>
            <a:ext cx="0" cy="1530737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cxnSp>
        <p:nvCxnSpPr>
          <p:cNvPr id="1333" name="Shape 1333"/>
          <p:cNvCxnSpPr/>
          <p:nvPr/>
        </p:nvCxnSpPr>
        <p:spPr>
          <a:xfrm>
            <a:off x="9144000" y="6189152"/>
            <a:ext cx="0" cy="1530736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cxnSp>
        <p:nvCxnSpPr>
          <p:cNvPr id="1334" name="Shape 1334"/>
          <p:cNvCxnSpPr/>
          <p:nvPr/>
        </p:nvCxnSpPr>
        <p:spPr>
          <a:xfrm>
            <a:off x="9144000" y="8105285"/>
            <a:ext cx="0" cy="2180128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335" name="Shape 1335"/>
          <p:cNvSpPr/>
          <p:nvPr/>
        </p:nvSpPr>
        <p:spPr>
          <a:xfrm>
            <a:off x="8951302" y="3887621"/>
            <a:ext cx="385397" cy="385397"/>
          </a:xfrm>
          <a:prstGeom prst="ellipse">
            <a:avLst/>
          </a:prstGeom>
          <a:solidFill>
            <a:schemeClr val="accent5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36" name="Shape 1336"/>
          <p:cNvSpPr/>
          <p:nvPr/>
        </p:nvSpPr>
        <p:spPr>
          <a:xfrm>
            <a:off x="8951302" y="1971487"/>
            <a:ext cx="385397" cy="385397"/>
          </a:xfrm>
          <a:prstGeom prst="ellipse">
            <a:avLst/>
          </a:prstGeom>
          <a:solidFill>
            <a:schemeClr val="accent4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37" name="Shape 1337"/>
          <p:cNvSpPr/>
          <p:nvPr/>
        </p:nvSpPr>
        <p:spPr>
          <a:xfrm>
            <a:off x="8951302" y="7719888"/>
            <a:ext cx="385397" cy="385397"/>
          </a:xfrm>
          <a:prstGeom prst="ellipse">
            <a:avLst/>
          </a:prstGeom>
          <a:solidFill>
            <a:schemeClr val="accent1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38" name="Shape 1338"/>
          <p:cNvSpPr/>
          <p:nvPr/>
        </p:nvSpPr>
        <p:spPr>
          <a:xfrm>
            <a:off x="8951302" y="5803755"/>
            <a:ext cx="385397" cy="385397"/>
          </a:xfrm>
          <a:prstGeom prst="ellipse">
            <a:avLst/>
          </a:prstGeom>
          <a:solidFill>
            <a:schemeClr val="accent6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9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2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History - End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Shape 1340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cxnSp>
        <p:nvCxnSpPr>
          <p:cNvPr id="1341" name="Shape 1341"/>
          <p:cNvCxnSpPr/>
          <p:nvPr/>
        </p:nvCxnSpPr>
        <p:spPr>
          <a:xfrm>
            <a:off x="9144000" y="0"/>
            <a:ext cx="1" cy="1968286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342" name="Shape 1342"/>
          <p:cNvSpPr txBox="1"/>
          <p:nvPr>
            <p:ph idx="1" type="body"/>
          </p:nvPr>
        </p:nvSpPr>
        <p:spPr>
          <a:xfrm>
            <a:off x="11275193" y="2728663"/>
            <a:ext cx="4608971" cy="14790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43" name="Shape 1343"/>
          <p:cNvSpPr txBox="1"/>
          <p:nvPr>
            <p:ph idx="2" type="body"/>
          </p:nvPr>
        </p:nvSpPr>
        <p:spPr>
          <a:xfrm>
            <a:off x="11275193" y="1787467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44" name="Shape 1344"/>
          <p:cNvSpPr/>
          <p:nvPr/>
        </p:nvSpPr>
        <p:spPr>
          <a:xfrm>
            <a:off x="11366633" y="250450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1345" name="Shape 1345"/>
          <p:cNvCxnSpPr/>
          <p:nvPr/>
        </p:nvCxnSpPr>
        <p:spPr>
          <a:xfrm>
            <a:off x="9144000" y="2353683"/>
            <a:ext cx="0" cy="1471236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cxnSp>
        <p:nvCxnSpPr>
          <p:cNvPr id="1346" name="Shape 1346"/>
          <p:cNvCxnSpPr/>
          <p:nvPr/>
        </p:nvCxnSpPr>
        <p:spPr>
          <a:xfrm>
            <a:off x="8349923" y="4081115"/>
            <a:ext cx="601379" cy="3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347" name="Shape 1347"/>
          <p:cNvSpPr/>
          <p:nvPr/>
        </p:nvSpPr>
        <p:spPr>
          <a:xfrm>
            <a:off x="7193396" y="3512043"/>
            <a:ext cx="1136515" cy="1138145"/>
          </a:xfrm>
          <a:prstGeom prst="rect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48" name="Shape 1348"/>
          <p:cNvSpPr txBox="1"/>
          <p:nvPr>
            <p:ph idx="3" type="body"/>
          </p:nvPr>
        </p:nvSpPr>
        <p:spPr>
          <a:xfrm>
            <a:off x="7173384" y="3707599"/>
            <a:ext cx="11765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49" name="Shape 1349"/>
          <p:cNvSpPr txBox="1"/>
          <p:nvPr>
            <p:ph idx="4" type="body"/>
          </p:nvPr>
        </p:nvSpPr>
        <p:spPr>
          <a:xfrm>
            <a:off x="2394088" y="4648795"/>
            <a:ext cx="4608971" cy="14790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8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50" name="Shape 1350"/>
          <p:cNvSpPr txBox="1"/>
          <p:nvPr>
            <p:ph idx="5" type="body"/>
          </p:nvPr>
        </p:nvSpPr>
        <p:spPr>
          <a:xfrm>
            <a:off x="2394088" y="3707599"/>
            <a:ext cx="4608971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51" name="Shape 1351"/>
          <p:cNvSpPr/>
          <p:nvPr/>
        </p:nvSpPr>
        <p:spPr>
          <a:xfrm>
            <a:off x="5089589" y="442463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1352" name="Shape 1352"/>
          <p:cNvCxnSpPr/>
          <p:nvPr/>
        </p:nvCxnSpPr>
        <p:spPr>
          <a:xfrm>
            <a:off x="9144001" y="4273816"/>
            <a:ext cx="0" cy="174236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cxnSp>
        <p:nvCxnSpPr>
          <p:cNvPr id="1353" name="Shape 1353"/>
          <p:cNvCxnSpPr/>
          <p:nvPr/>
        </p:nvCxnSpPr>
        <p:spPr>
          <a:xfrm flipH="1" rot="10800000">
            <a:off x="9336699" y="2160983"/>
            <a:ext cx="629766" cy="2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miter lim="800000"/>
            <a:headEnd len="med" w="med" type="none"/>
            <a:tailEnd len="med" w="med" type="none"/>
          </a:ln>
        </p:spPr>
      </p:cxnSp>
      <p:sp>
        <p:nvSpPr>
          <p:cNvPr id="1354" name="Shape 1354"/>
          <p:cNvSpPr/>
          <p:nvPr/>
        </p:nvSpPr>
        <p:spPr>
          <a:xfrm>
            <a:off x="9986477" y="1591911"/>
            <a:ext cx="1136515" cy="1138145"/>
          </a:xfrm>
          <a:prstGeom prst="rect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blurRad="12700"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55" name="Shape 1355"/>
          <p:cNvSpPr txBox="1"/>
          <p:nvPr>
            <p:ph idx="6" type="body"/>
          </p:nvPr>
        </p:nvSpPr>
        <p:spPr>
          <a:xfrm>
            <a:off x="9966465" y="1787467"/>
            <a:ext cx="1176539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28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56" name="Shape 1356"/>
          <p:cNvSpPr/>
          <p:nvPr/>
        </p:nvSpPr>
        <p:spPr>
          <a:xfrm>
            <a:off x="8813940" y="6016176"/>
            <a:ext cx="660121" cy="569070"/>
          </a:xfrm>
          <a:prstGeom prst="triangle">
            <a:avLst>
              <a:gd fmla="val 50000" name="adj"/>
            </a:avLst>
          </a:prstGeom>
          <a:solidFill>
            <a:schemeClr val="dk2"/>
          </a:solidFill>
          <a:ln cap="flat" cmpd="sng" w="571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1357" name="Shape 1357"/>
          <p:cNvGrpSpPr/>
          <p:nvPr/>
        </p:nvGrpSpPr>
        <p:grpSpPr>
          <a:xfrm>
            <a:off x="8190907" y="7678639"/>
            <a:ext cx="1940630" cy="72008"/>
            <a:chOff x="6119664" y="3270498"/>
            <a:chExt cx="1940630" cy="72008"/>
          </a:xfrm>
        </p:grpSpPr>
        <p:sp>
          <p:nvSpPr>
            <p:cNvPr id="1358" name="Shape 1358"/>
            <p:cNvSpPr/>
            <p:nvPr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59" name="Shape 1359"/>
            <p:cNvSpPr/>
            <p:nvPr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60" name="Shape 1360"/>
            <p:cNvSpPr/>
            <p:nvPr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1361" name="Shape 1361"/>
          <p:cNvSpPr txBox="1"/>
          <p:nvPr>
            <p:ph idx="7" type="body"/>
          </p:nvPr>
        </p:nvSpPr>
        <p:spPr>
          <a:xfrm>
            <a:off x="4888291" y="7959431"/>
            <a:ext cx="8545863" cy="14231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62" name="Shape 1362"/>
          <p:cNvSpPr txBox="1"/>
          <p:nvPr>
            <p:ph idx="8" type="body"/>
          </p:nvPr>
        </p:nvSpPr>
        <p:spPr>
          <a:xfrm>
            <a:off x="4888291" y="6839484"/>
            <a:ext cx="8545863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63" name="Shape 1363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64" name="Shape 1364"/>
          <p:cNvSpPr/>
          <p:nvPr/>
        </p:nvSpPr>
        <p:spPr>
          <a:xfrm>
            <a:off x="8951302" y="1968286"/>
            <a:ext cx="385397" cy="385397"/>
          </a:xfrm>
          <a:prstGeom prst="ellipse">
            <a:avLst/>
          </a:prstGeom>
          <a:solidFill>
            <a:schemeClr val="accent2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65" name="Shape 1365"/>
          <p:cNvSpPr/>
          <p:nvPr/>
        </p:nvSpPr>
        <p:spPr>
          <a:xfrm>
            <a:off x="8951302" y="3888419"/>
            <a:ext cx="385397" cy="385397"/>
          </a:xfrm>
          <a:prstGeom prst="ellipse">
            <a:avLst/>
          </a:prstGeom>
          <a:solidFill>
            <a:schemeClr val="accent3"/>
          </a:solidFill>
          <a:ln cap="flat" cmpd="sng" w="57150">
            <a:solidFill>
              <a:schemeClr val="lt1"/>
            </a:solidFill>
            <a:prstDash val="solid"/>
            <a:miter lim="800000"/>
            <a:headEnd len="med" w="med" type="none"/>
            <a:tailEnd len="med" w="med" type="none"/>
          </a:ln>
          <a:effectLst>
            <a:outerShdw sx="102000" rotWithShape="0" algn="ctr" sy="102000">
              <a:srgbClr val="000000">
                <a:alpha val="14901"/>
              </a:srgbClr>
            </a:outerShdw>
          </a:effectLst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4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6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Break 5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pic"/>
          </p:nvPr>
        </p:nvSpPr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1248229" y="0"/>
            <a:ext cx="6400801" cy="10285413"/>
          </a:xfrm>
          <a:prstGeom prst="rect">
            <a:avLst/>
          </a:prstGeom>
          <a:solidFill>
            <a:schemeClr val="accent5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3" type="body"/>
          </p:nvPr>
        </p:nvSpPr>
        <p:spPr>
          <a:xfrm>
            <a:off x="1605165" y="1925052"/>
            <a:ext cx="5686928" cy="43474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30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4" type="body"/>
          </p:nvPr>
        </p:nvSpPr>
        <p:spPr>
          <a:xfrm>
            <a:off x="1605165" y="6104021"/>
            <a:ext cx="5686928" cy="12111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5" type="body"/>
          </p:nvPr>
        </p:nvSpPr>
        <p:spPr>
          <a:xfrm>
            <a:off x="8945030" y="9637413"/>
            <a:ext cx="648000" cy="648000"/>
          </a:xfrm>
          <a:prstGeom prst="rect">
            <a:avLst/>
          </a:prstGeom>
          <a:solidFill>
            <a:schemeClr val="accent5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6" type="body"/>
          </p:nvPr>
        </p:nvSpPr>
        <p:spPr>
          <a:xfrm>
            <a:off x="8297030" y="8989413"/>
            <a:ext cx="648000" cy="648000"/>
          </a:xfrm>
          <a:prstGeom prst="rect">
            <a:avLst/>
          </a:prstGeom>
          <a:solidFill>
            <a:schemeClr val="accent5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7" type="body"/>
          </p:nvPr>
        </p:nvSpPr>
        <p:spPr>
          <a:xfrm>
            <a:off x="7649030" y="8341413"/>
            <a:ext cx="648000" cy="648000"/>
          </a:xfrm>
          <a:prstGeom prst="rect">
            <a:avLst/>
          </a:prstGeom>
          <a:solidFill>
            <a:schemeClr val="accent5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8" type="body"/>
          </p:nvPr>
        </p:nvSpPr>
        <p:spPr>
          <a:xfrm>
            <a:off x="7649030" y="9637413"/>
            <a:ext cx="648000" cy="648000"/>
          </a:xfrm>
          <a:prstGeom prst="rect">
            <a:avLst/>
          </a:prstGeom>
          <a:solidFill>
            <a:schemeClr val="accent5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8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Text &amp; Description"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Shape 1367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368" name="Shape 1368"/>
          <p:cNvSpPr/>
          <p:nvPr/>
        </p:nvSpPr>
        <p:spPr>
          <a:xfrm>
            <a:off x="0" y="0"/>
            <a:ext cx="9144000" cy="10285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69" name="Shape 1369"/>
          <p:cNvSpPr/>
          <p:nvPr/>
        </p:nvSpPr>
        <p:spPr>
          <a:xfrm>
            <a:off x="9144000" y="0"/>
            <a:ext cx="648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70" name="Shape 1370"/>
          <p:cNvSpPr/>
          <p:nvPr/>
        </p:nvSpPr>
        <p:spPr>
          <a:xfrm>
            <a:off x="9792000" y="648000"/>
            <a:ext cx="648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71" name="Shape 1371"/>
          <p:cNvSpPr/>
          <p:nvPr/>
        </p:nvSpPr>
        <p:spPr>
          <a:xfrm>
            <a:off x="10440000" y="0"/>
            <a:ext cx="648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72" name="Shape 1372"/>
          <p:cNvSpPr/>
          <p:nvPr/>
        </p:nvSpPr>
        <p:spPr>
          <a:xfrm>
            <a:off x="9144000" y="1296000"/>
            <a:ext cx="648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27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73" name="Shape 1373"/>
          <p:cNvSpPr txBox="1"/>
          <p:nvPr>
            <p:ph idx="1" type="body"/>
          </p:nvPr>
        </p:nvSpPr>
        <p:spPr>
          <a:xfrm>
            <a:off x="799830" y="2551906"/>
            <a:ext cx="7544341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74" name="Shape 1374"/>
          <p:cNvSpPr txBox="1"/>
          <p:nvPr>
            <p:ph idx="2" type="body"/>
          </p:nvPr>
        </p:nvSpPr>
        <p:spPr>
          <a:xfrm>
            <a:off x="9588843" y="2551906"/>
            <a:ext cx="7665487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bile Phone 2"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6" name="Shape 1376"/>
          <p:cNvGrpSpPr/>
          <p:nvPr/>
        </p:nvGrpSpPr>
        <p:grpSpPr>
          <a:xfrm>
            <a:off x="-1" y="0"/>
            <a:ext cx="18287643" cy="7085913"/>
            <a:chOff x="-1" y="0"/>
            <a:chExt cx="18287643" cy="7085913"/>
          </a:xfrm>
        </p:grpSpPr>
        <p:sp>
          <p:nvSpPr>
            <p:cNvPr id="1377" name="Shape 1377"/>
            <p:cNvSpPr/>
            <p:nvPr/>
          </p:nvSpPr>
          <p:spPr>
            <a:xfrm>
              <a:off x="-1" y="0"/>
              <a:ext cx="18287643" cy="5141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78" name="Shape 1378"/>
            <p:cNvSpPr/>
            <p:nvPr/>
          </p:nvSpPr>
          <p:spPr>
            <a:xfrm>
              <a:off x="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79" name="Shape 1379"/>
            <p:cNvSpPr/>
            <p:nvPr/>
          </p:nvSpPr>
          <p:spPr>
            <a:xfrm>
              <a:off x="648000" y="5789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80" name="Shape 1380"/>
            <p:cNvSpPr/>
            <p:nvPr/>
          </p:nvSpPr>
          <p:spPr>
            <a:xfrm>
              <a:off x="129600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81" name="Shape 1381"/>
            <p:cNvSpPr/>
            <p:nvPr/>
          </p:nvSpPr>
          <p:spPr>
            <a:xfrm>
              <a:off x="-1" y="6437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1382" name="Shape 1382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83" name="Shape 1383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pic>
        <p:nvPicPr>
          <p:cNvPr id="1384" name="Shape 138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56378" y="911133"/>
            <a:ext cx="4129542" cy="8436518"/>
          </a:xfrm>
          <a:prstGeom prst="rect">
            <a:avLst/>
          </a:prstGeom>
          <a:noFill/>
          <a:ln>
            <a:noFill/>
          </a:ln>
        </p:spPr>
      </p:pic>
      <p:sp>
        <p:nvSpPr>
          <p:cNvPr id="1385" name="Shape 1385"/>
          <p:cNvSpPr/>
          <p:nvPr>
            <p:ph idx="2" type="pic"/>
          </p:nvPr>
        </p:nvSpPr>
        <p:spPr>
          <a:xfrm>
            <a:off x="2657702" y="2008413"/>
            <a:ext cx="3525807" cy="63172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86" name="Shape 1386"/>
          <p:cNvSpPr txBox="1"/>
          <p:nvPr>
            <p:ph idx="1" type="body"/>
          </p:nvPr>
        </p:nvSpPr>
        <p:spPr>
          <a:xfrm>
            <a:off x="6800535" y="1103086"/>
            <a:ext cx="9426437" cy="38491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87" name="Shape 1387"/>
          <p:cNvSpPr txBox="1"/>
          <p:nvPr>
            <p:ph idx="3" type="body"/>
          </p:nvPr>
        </p:nvSpPr>
        <p:spPr>
          <a:xfrm>
            <a:off x="6800534" y="5274171"/>
            <a:ext cx="9426437" cy="30514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8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8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8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bile Phone &amp; Tablet"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9" name="Shape 1389"/>
          <p:cNvGrpSpPr/>
          <p:nvPr/>
        </p:nvGrpSpPr>
        <p:grpSpPr>
          <a:xfrm>
            <a:off x="-1" y="0"/>
            <a:ext cx="18287643" cy="7085913"/>
            <a:chOff x="-1" y="0"/>
            <a:chExt cx="18287643" cy="7085913"/>
          </a:xfrm>
        </p:grpSpPr>
        <p:sp>
          <p:nvSpPr>
            <p:cNvPr id="1390" name="Shape 1390"/>
            <p:cNvSpPr/>
            <p:nvPr/>
          </p:nvSpPr>
          <p:spPr>
            <a:xfrm>
              <a:off x="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91" name="Shape 1391"/>
            <p:cNvSpPr/>
            <p:nvPr/>
          </p:nvSpPr>
          <p:spPr>
            <a:xfrm>
              <a:off x="648000" y="5789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92" name="Shape 1392"/>
            <p:cNvSpPr/>
            <p:nvPr/>
          </p:nvSpPr>
          <p:spPr>
            <a:xfrm>
              <a:off x="129600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93" name="Shape 1393"/>
            <p:cNvSpPr/>
            <p:nvPr/>
          </p:nvSpPr>
          <p:spPr>
            <a:xfrm>
              <a:off x="-1" y="6437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394" name="Shape 1394"/>
            <p:cNvSpPr/>
            <p:nvPr/>
          </p:nvSpPr>
          <p:spPr>
            <a:xfrm>
              <a:off x="-1" y="0"/>
              <a:ext cx="18287643" cy="5141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pic>
        <p:nvPicPr>
          <p:cNvPr id="1395" name="Shape 139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8937" y="4023832"/>
            <a:ext cx="2602686" cy="5317203"/>
          </a:xfrm>
          <a:prstGeom prst="rect">
            <a:avLst/>
          </a:prstGeom>
          <a:noFill/>
          <a:ln>
            <a:noFill/>
          </a:ln>
        </p:spPr>
      </p:pic>
      <p:sp>
        <p:nvSpPr>
          <p:cNvPr id="1396" name="Shape 1396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397" name="Shape 1397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pic>
        <p:nvPicPr>
          <p:cNvPr id="1398" name="Shape 13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0795" y="949977"/>
            <a:ext cx="5857840" cy="8311649"/>
          </a:xfrm>
          <a:prstGeom prst="rect">
            <a:avLst/>
          </a:prstGeom>
          <a:noFill/>
          <a:ln>
            <a:noFill/>
          </a:ln>
        </p:spPr>
      </p:pic>
      <p:sp>
        <p:nvSpPr>
          <p:cNvPr id="1399" name="Shape 1399"/>
          <p:cNvSpPr/>
          <p:nvPr>
            <p:ph idx="2" type="pic"/>
          </p:nvPr>
        </p:nvSpPr>
        <p:spPr>
          <a:xfrm>
            <a:off x="3940519" y="1738131"/>
            <a:ext cx="5089181" cy="6761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00" name="Shape 1400"/>
          <p:cNvSpPr/>
          <p:nvPr>
            <p:ph idx="3" type="pic"/>
          </p:nvPr>
        </p:nvSpPr>
        <p:spPr>
          <a:xfrm>
            <a:off x="1379954" y="4737100"/>
            <a:ext cx="2160841" cy="39304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01" name="Shape 1401"/>
          <p:cNvSpPr txBox="1"/>
          <p:nvPr>
            <p:ph idx="1" type="body"/>
          </p:nvPr>
        </p:nvSpPr>
        <p:spPr>
          <a:xfrm>
            <a:off x="9585535" y="1103086"/>
            <a:ext cx="7657436" cy="38491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02" name="Shape 1402"/>
          <p:cNvSpPr txBox="1"/>
          <p:nvPr>
            <p:ph idx="4" type="body"/>
          </p:nvPr>
        </p:nvSpPr>
        <p:spPr>
          <a:xfrm>
            <a:off x="9585534" y="5274171"/>
            <a:ext cx="7657436" cy="30514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1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0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Web 1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4" name="Shape 1404"/>
          <p:cNvGrpSpPr/>
          <p:nvPr/>
        </p:nvGrpSpPr>
        <p:grpSpPr>
          <a:xfrm>
            <a:off x="-1" y="0"/>
            <a:ext cx="18287643" cy="7085913"/>
            <a:chOff x="-1" y="0"/>
            <a:chExt cx="18287643" cy="7085913"/>
          </a:xfrm>
        </p:grpSpPr>
        <p:sp>
          <p:nvSpPr>
            <p:cNvPr id="1405" name="Shape 1405"/>
            <p:cNvSpPr/>
            <p:nvPr/>
          </p:nvSpPr>
          <p:spPr>
            <a:xfrm>
              <a:off x="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06" name="Shape 1406"/>
            <p:cNvSpPr/>
            <p:nvPr/>
          </p:nvSpPr>
          <p:spPr>
            <a:xfrm>
              <a:off x="648000" y="5789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07" name="Shape 1407"/>
            <p:cNvSpPr/>
            <p:nvPr/>
          </p:nvSpPr>
          <p:spPr>
            <a:xfrm>
              <a:off x="129600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08" name="Shape 1408"/>
            <p:cNvSpPr/>
            <p:nvPr/>
          </p:nvSpPr>
          <p:spPr>
            <a:xfrm>
              <a:off x="-1" y="6437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09" name="Shape 1409"/>
            <p:cNvSpPr/>
            <p:nvPr/>
          </p:nvSpPr>
          <p:spPr>
            <a:xfrm>
              <a:off x="-1" y="0"/>
              <a:ext cx="18287643" cy="5141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1410" name="Shape 1410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11" name="Shape 1411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412" name="Shape 1412"/>
          <p:cNvSpPr txBox="1"/>
          <p:nvPr>
            <p:ph idx="1" type="body"/>
          </p:nvPr>
        </p:nvSpPr>
        <p:spPr>
          <a:xfrm>
            <a:off x="10473429" y="1103086"/>
            <a:ext cx="6987257" cy="38491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13" name="Shape 1413"/>
          <p:cNvSpPr txBox="1"/>
          <p:nvPr>
            <p:ph idx="2" type="body"/>
          </p:nvPr>
        </p:nvSpPr>
        <p:spPr>
          <a:xfrm>
            <a:off x="10473428" y="5274171"/>
            <a:ext cx="6987257" cy="30514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-215900" lvl="0" marL="34290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Noto Sans Symbols"/>
              <a:buChar char="■"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14" name="Shape 1414"/>
          <p:cNvSpPr/>
          <p:nvPr>
            <p:ph idx="3" type="pic"/>
          </p:nvPr>
        </p:nvSpPr>
        <p:spPr>
          <a:xfrm>
            <a:off x="1056105" y="2800178"/>
            <a:ext cx="9177429" cy="5159898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grpSp>
        <p:nvGrpSpPr>
          <p:cNvPr id="1415" name="Shape 1415"/>
          <p:cNvGrpSpPr/>
          <p:nvPr/>
        </p:nvGrpSpPr>
        <p:grpSpPr>
          <a:xfrm>
            <a:off x="1056107" y="2279243"/>
            <a:ext cx="9177428" cy="523844"/>
            <a:chOff x="4888773" y="2065794"/>
            <a:chExt cx="8534400" cy="487140"/>
          </a:xfrm>
        </p:grpSpPr>
        <p:sp>
          <p:nvSpPr>
            <p:cNvPr id="1416" name="Shape 1416"/>
            <p:cNvSpPr/>
            <p:nvPr/>
          </p:nvSpPr>
          <p:spPr>
            <a:xfrm>
              <a:off x="4888773" y="2065794"/>
              <a:ext cx="8534400" cy="487140"/>
            </a:xfrm>
            <a:custGeom>
              <a:pathLst>
                <a:path extrusionOk="0" h="120000" w="120000">
                  <a:moveTo>
                    <a:pt x="2083" y="0"/>
                  </a:moveTo>
                  <a:lnTo>
                    <a:pt x="117916" y="0"/>
                  </a:lnTo>
                  <a:cubicBezTo>
                    <a:pt x="119067" y="0"/>
                    <a:pt x="120000" y="16342"/>
                    <a:pt x="120000" y="36501"/>
                  </a:cubicBezTo>
                  <a:lnTo>
                    <a:pt x="120000" y="120000"/>
                  </a:lnTo>
                  <a:lnTo>
                    <a:pt x="0" y="120000"/>
                  </a:lnTo>
                  <a:lnTo>
                    <a:pt x="0" y="36501"/>
                  </a:lnTo>
                  <a:cubicBezTo>
                    <a:pt x="0" y="16342"/>
                    <a:pt x="932" y="0"/>
                    <a:pt x="2083" y="0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17" name="Shape 1417"/>
            <p:cNvSpPr/>
            <p:nvPr/>
          </p:nvSpPr>
          <p:spPr>
            <a:xfrm>
              <a:off x="4888773" y="2489434"/>
              <a:ext cx="8534400" cy="63500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grpSp>
          <p:nvGrpSpPr>
            <p:cNvPr id="1418" name="Shape 1418"/>
            <p:cNvGrpSpPr/>
            <p:nvPr/>
          </p:nvGrpSpPr>
          <p:grpSpPr>
            <a:xfrm>
              <a:off x="5071109" y="2204589"/>
              <a:ext cx="542925" cy="142875"/>
              <a:chOff x="2524125" y="1614487"/>
              <a:chExt cx="542925" cy="142875"/>
            </a:xfrm>
          </p:grpSpPr>
          <p:sp>
            <p:nvSpPr>
              <p:cNvPr id="1419" name="Shape 1419"/>
              <p:cNvSpPr/>
              <p:nvPr/>
            </p:nvSpPr>
            <p:spPr>
              <a:xfrm>
                <a:off x="2524125" y="1614487"/>
                <a:ext cx="142875" cy="1428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  <p:sp>
            <p:nvSpPr>
              <p:cNvPr id="1420" name="Shape 1420"/>
              <p:cNvSpPr/>
              <p:nvPr/>
            </p:nvSpPr>
            <p:spPr>
              <a:xfrm>
                <a:off x="2724150" y="1614487"/>
                <a:ext cx="142875" cy="14287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  <p:sp>
            <p:nvSpPr>
              <p:cNvPr id="1421" name="Shape 1421"/>
              <p:cNvSpPr/>
              <p:nvPr/>
            </p:nvSpPr>
            <p:spPr>
              <a:xfrm>
                <a:off x="2924175" y="1614487"/>
                <a:ext cx="142875" cy="14287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</p:grpSp>
        <p:grpSp>
          <p:nvGrpSpPr>
            <p:cNvPr id="1422" name="Shape 1422"/>
            <p:cNvGrpSpPr/>
            <p:nvPr/>
          </p:nvGrpSpPr>
          <p:grpSpPr>
            <a:xfrm>
              <a:off x="13043533" y="2180776"/>
              <a:ext cx="200026" cy="190500"/>
              <a:chOff x="7781924" y="1704975"/>
              <a:chExt cx="200026" cy="190500"/>
            </a:xfrm>
          </p:grpSpPr>
          <p:sp>
            <p:nvSpPr>
              <p:cNvPr id="1423" name="Shape 1423"/>
              <p:cNvSpPr/>
              <p:nvPr/>
            </p:nvSpPr>
            <p:spPr>
              <a:xfrm>
                <a:off x="7781925" y="1704975"/>
                <a:ext cx="200025" cy="47625"/>
              </a:xfrm>
              <a:prstGeom prst="rect">
                <a:avLst/>
              </a:prstGeom>
              <a:solidFill>
                <a:srgbClr val="9C9C9C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  <p:sp>
            <p:nvSpPr>
              <p:cNvPr id="1424" name="Shape 1424"/>
              <p:cNvSpPr/>
              <p:nvPr/>
            </p:nvSpPr>
            <p:spPr>
              <a:xfrm>
                <a:off x="7781925" y="1776413"/>
                <a:ext cx="200025" cy="47625"/>
              </a:xfrm>
              <a:prstGeom prst="rect">
                <a:avLst/>
              </a:prstGeom>
              <a:solidFill>
                <a:srgbClr val="9C9C9C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  <p:sp>
            <p:nvSpPr>
              <p:cNvPr id="1425" name="Shape 1425"/>
              <p:cNvSpPr/>
              <p:nvPr/>
            </p:nvSpPr>
            <p:spPr>
              <a:xfrm>
                <a:off x="7781924" y="1847850"/>
                <a:ext cx="200025" cy="47625"/>
              </a:xfrm>
              <a:prstGeom prst="rect">
                <a:avLst/>
              </a:prstGeom>
              <a:solidFill>
                <a:srgbClr val="9C9C9C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1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evices"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7" name="Shape 1427"/>
          <p:cNvGrpSpPr/>
          <p:nvPr/>
        </p:nvGrpSpPr>
        <p:grpSpPr>
          <a:xfrm>
            <a:off x="-1" y="0"/>
            <a:ext cx="18287643" cy="7085913"/>
            <a:chOff x="-1" y="0"/>
            <a:chExt cx="18287643" cy="7085913"/>
          </a:xfrm>
        </p:grpSpPr>
        <p:sp>
          <p:nvSpPr>
            <p:cNvPr id="1428" name="Shape 1428"/>
            <p:cNvSpPr/>
            <p:nvPr/>
          </p:nvSpPr>
          <p:spPr>
            <a:xfrm>
              <a:off x="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29" name="Shape 1429"/>
            <p:cNvSpPr/>
            <p:nvPr/>
          </p:nvSpPr>
          <p:spPr>
            <a:xfrm>
              <a:off x="648000" y="5789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30" name="Shape 1430"/>
            <p:cNvSpPr/>
            <p:nvPr/>
          </p:nvSpPr>
          <p:spPr>
            <a:xfrm>
              <a:off x="129600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31" name="Shape 1431"/>
            <p:cNvSpPr/>
            <p:nvPr/>
          </p:nvSpPr>
          <p:spPr>
            <a:xfrm>
              <a:off x="-1" y="6437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32" name="Shape 1432"/>
            <p:cNvSpPr/>
            <p:nvPr/>
          </p:nvSpPr>
          <p:spPr>
            <a:xfrm>
              <a:off x="-1" y="0"/>
              <a:ext cx="18287643" cy="5141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1433" name="Shape 1433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sz="1800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34" name="Shape 1434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pic>
        <p:nvPicPr>
          <p:cNvPr id="1435" name="Shape 14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99146" y="361382"/>
            <a:ext cx="7864544" cy="6368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6" name="Shape 14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00301" y="1323763"/>
            <a:ext cx="3813595" cy="54110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7" name="Shape 14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27296" y="2604814"/>
            <a:ext cx="2039696" cy="4145009"/>
          </a:xfrm>
          <a:prstGeom prst="rect">
            <a:avLst/>
          </a:prstGeom>
          <a:noFill/>
          <a:ln>
            <a:noFill/>
          </a:ln>
        </p:spPr>
      </p:pic>
      <p:sp>
        <p:nvSpPr>
          <p:cNvPr id="1438" name="Shape 1438"/>
          <p:cNvSpPr/>
          <p:nvPr>
            <p:ph idx="2" type="pic"/>
          </p:nvPr>
        </p:nvSpPr>
        <p:spPr>
          <a:xfrm>
            <a:off x="3394909" y="3135071"/>
            <a:ext cx="1709737" cy="31051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39" name="Shape 1439"/>
          <p:cNvSpPr/>
          <p:nvPr>
            <p:ph idx="3" type="pic"/>
          </p:nvPr>
        </p:nvSpPr>
        <p:spPr>
          <a:xfrm>
            <a:off x="5489811" y="631412"/>
            <a:ext cx="7335815" cy="405623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40" name="Shape 1440"/>
          <p:cNvSpPr/>
          <p:nvPr>
            <p:ph idx="4" type="pic"/>
          </p:nvPr>
        </p:nvSpPr>
        <p:spPr>
          <a:xfrm>
            <a:off x="13257470" y="1822452"/>
            <a:ext cx="3314700" cy="44345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grpSp>
        <p:nvGrpSpPr>
          <p:cNvPr id="1441" name="Shape 1441"/>
          <p:cNvGrpSpPr/>
          <p:nvPr/>
        </p:nvGrpSpPr>
        <p:grpSpPr>
          <a:xfrm>
            <a:off x="8190907" y="7678639"/>
            <a:ext cx="1940630" cy="72008"/>
            <a:chOff x="6119664" y="3270498"/>
            <a:chExt cx="1940630" cy="72008"/>
          </a:xfrm>
        </p:grpSpPr>
        <p:sp>
          <p:nvSpPr>
            <p:cNvPr id="1442" name="Shape 1442"/>
            <p:cNvSpPr/>
            <p:nvPr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43" name="Shape 1443"/>
            <p:cNvSpPr/>
            <p:nvPr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44" name="Shape 1444"/>
            <p:cNvSpPr/>
            <p:nvPr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1445" name="Shape 1445"/>
          <p:cNvSpPr txBox="1"/>
          <p:nvPr>
            <p:ph idx="1" type="body"/>
          </p:nvPr>
        </p:nvSpPr>
        <p:spPr>
          <a:xfrm>
            <a:off x="4888291" y="7959431"/>
            <a:ext cx="8545863" cy="14231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446" name="Shape 1446"/>
          <p:cNvSpPr txBox="1"/>
          <p:nvPr>
            <p:ph idx="5" type="body"/>
          </p:nvPr>
        </p:nvSpPr>
        <p:spPr>
          <a:xfrm>
            <a:off x="4888291" y="6839484"/>
            <a:ext cx="8545863" cy="74703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36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4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1_Web 1">
    <p:spTree>
      <p:nvGrpSpPr>
        <p:cNvPr id="1447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8" name="Shape 1448"/>
          <p:cNvGrpSpPr/>
          <p:nvPr/>
        </p:nvGrpSpPr>
        <p:grpSpPr>
          <a:xfrm>
            <a:off x="-1" y="0"/>
            <a:ext cx="18287643" cy="7085913"/>
            <a:chOff x="-1" y="0"/>
            <a:chExt cx="18287643" cy="7085913"/>
          </a:xfrm>
        </p:grpSpPr>
        <p:sp>
          <p:nvSpPr>
            <p:cNvPr id="1449" name="Shape 1449"/>
            <p:cNvSpPr/>
            <p:nvPr/>
          </p:nvSpPr>
          <p:spPr>
            <a:xfrm>
              <a:off x="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50" name="Shape 1450"/>
            <p:cNvSpPr/>
            <p:nvPr/>
          </p:nvSpPr>
          <p:spPr>
            <a:xfrm>
              <a:off x="648000" y="5789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51" name="Shape 1451"/>
            <p:cNvSpPr/>
            <p:nvPr/>
          </p:nvSpPr>
          <p:spPr>
            <a:xfrm>
              <a:off x="129600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52" name="Shape 1452"/>
            <p:cNvSpPr/>
            <p:nvPr/>
          </p:nvSpPr>
          <p:spPr>
            <a:xfrm>
              <a:off x="-1" y="6437913"/>
              <a:ext cx="648000" cy="64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53" name="Shape 1453"/>
            <p:cNvSpPr/>
            <p:nvPr/>
          </p:nvSpPr>
          <p:spPr>
            <a:xfrm>
              <a:off x="-1" y="0"/>
              <a:ext cx="18287643" cy="5141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1454" name="Shape 1454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ko-KR" sz="2400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455" name="Shape 1455"/>
          <p:cNvSpPr/>
          <p:nvPr>
            <p:ph idx="2" type="pic"/>
          </p:nvPr>
        </p:nvSpPr>
        <p:spPr>
          <a:xfrm>
            <a:off x="410301" y="2194770"/>
            <a:ext cx="11293623" cy="6349702"/>
          </a:xfrm>
          <a:prstGeom prst="rect">
            <a:avLst/>
          </a:prstGeom>
          <a:solidFill>
            <a:srgbClr val="DAF5F2"/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16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grpSp>
        <p:nvGrpSpPr>
          <p:cNvPr id="1456" name="Shape 1456"/>
          <p:cNvGrpSpPr/>
          <p:nvPr/>
        </p:nvGrpSpPr>
        <p:grpSpPr>
          <a:xfrm>
            <a:off x="410303" y="1673834"/>
            <a:ext cx="11293613" cy="644635"/>
            <a:chOff x="4888773" y="2065794"/>
            <a:chExt cx="8534400" cy="487140"/>
          </a:xfrm>
        </p:grpSpPr>
        <p:sp>
          <p:nvSpPr>
            <p:cNvPr id="1457" name="Shape 1457"/>
            <p:cNvSpPr/>
            <p:nvPr/>
          </p:nvSpPr>
          <p:spPr>
            <a:xfrm>
              <a:off x="4888773" y="2065794"/>
              <a:ext cx="8534400" cy="487140"/>
            </a:xfrm>
            <a:custGeom>
              <a:pathLst>
                <a:path extrusionOk="0" h="120000" w="120000">
                  <a:moveTo>
                    <a:pt x="2083" y="0"/>
                  </a:moveTo>
                  <a:lnTo>
                    <a:pt x="117916" y="0"/>
                  </a:lnTo>
                  <a:cubicBezTo>
                    <a:pt x="119067" y="0"/>
                    <a:pt x="120000" y="16342"/>
                    <a:pt x="120000" y="36501"/>
                  </a:cubicBezTo>
                  <a:lnTo>
                    <a:pt x="120000" y="120000"/>
                  </a:lnTo>
                  <a:lnTo>
                    <a:pt x="0" y="120000"/>
                  </a:lnTo>
                  <a:lnTo>
                    <a:pt x="0" y="36501"/>
                  </a:lnTo>
                  <a:cubicBezTo>
                    <a:pt x="0" y="16342"/>
                    <a:pt x="932" y="0"/>
                    <a:pt x="2083" y="0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58" name="Shape 1458"/>
            <p:cNvSpPr/>
            <p:nvPr/>
          </p:nvSpPr>
          <p:spPr>
            <a:xfrm>
              <a:off x="4888773" y="2489434"/>
              <a:ext cx="8534400" cy="63500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sz="27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grpSp>
          <p:nvGrpSpPr>
            <p:cNvPr id="1459" name="Shape 1459"/>
            <p:cNvGrpSpPr/>
            <p:nvPr/>
          </p:nvGrpSpPr>
          <p:grpSpPr>
            <a:xfrm>
              <a:off x="5071109" y="2204589"/>
              <a:ext cx="542925" cy="142875"/>
              <a:chOff x="2524125" y="1614487"/>
              <a:chExt cx="542925" cy="142875"/>
            </a:xfrm>
          </p:grpSpPr>
          <p:sp>
            <p:nvSpPr>
              <p:cNvPr id="1460" name="Shape 1460"/>
              <p:cNvSpPr/>
              <p:nvPr/>
            </p:nvSpPr>
            <p:spPr>
              <a:xfrm>
                <a:off x="2524125" y="1614487"/>
                <a:ext cx="142875" cy="1428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  <p:sp>
            <p:nvSpPr>
              <p:cNvPr id="1461" name="Shape 1461"/>
              <p:cNvSpPr/>
              <p:nvPr/>
            </p:nvSpPr>
            <p:spPr>
              <a:xfrm>
                <a:off x="2724150" y="1614487"/>
                <a:ext cx="142875" cy="14287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  <p:sp>
            <p:nvSpPr>
              <p:cNvPr id="1462" name="Shape 1462"/>
              <p:cNvSpPr/>
              <p:nvPr/>
            </p:nvSpPr>
            <p:spPr>
              <a:xfrm>
                <a:off x="2924175" y="1614487"/>
                <a:ext cx="142875" cy="14287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</p:grpSp>
        <p:grpSp>
          <p:nvGrpSpPr>
            <p:cNvPr id="1463" name="Shape 1463"/>
            <p:cNvGrpSpPr/>
            <p:nvPr/>
          </p:nvGrpSpPr>
          <p:grpSpPr>
            <a:xfrm>
              <a:off x="13043533" y="2180776"/>
              <a:ext cx="200026" cy="190500"/>
              <a:chOff x="7781924" y="1704975"/>
              <a:chExt cx="200026" cy="190500"/>
            </a:xfrm>
          </p:grpSpPr>
          <p:sp>
            <p:nvSpPr>
              <p:cNvPr id="1464" name="Shape 1464"/>
              <p:cNvSpPr/>
              <p:nvPr/>
            </p:nvSpPr>
            <p:spPr>
              <a:xfrm>
                <a:off x="7781925" y="1704975"/>
                <a:ext cx="200025" cy="47625"/>
              </a:xfrm>
              <a:prstGeom prst="rect">
                <a:avLst/>
              </a:prstGeom>
              <a:solidFill>
                <a:srgbClr val="9C9C9C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  <p:sp>
            <p:nvSpPr>
              <p:cNvPr id="1465" name="Shape 1465"/>
              <p:cNvSpPr/>
              <p:nvPr/>
            </p:nvSpPr>
            <p:spPr>
              <a:xfrm>
                <a:off x="7781925" y="1776413"/>
                <a:ext cx="200025" cy="47625"/>
              </a:xfrm>
              <a:prstGeom prst="rect">
                <a:avLst/>
              </a:prstGeom>
              <a:solidFill>
                <a:srgbClr val="9C9C9C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  <p:sp>
            <p:nvSpPr>
              <p:cNvPr id="1466" name="Shape 1466"/>
              <p:cNvSpPr/>
              <p:nvPr/>
            </p:nvSpPr>
            <p:spPr>
              <a:xfrm>
                <a:off x="7781924" y="1847850"/>
                <a:ext cx="200025" cy="47625"/>
              </a:xfrm>
              <a:prstGeom prst="rect">
                <a:avLst/>
              </a:prstGeom>
              <a:solidFill>
                <a:srgbClr val="9C9C9C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sz="270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</p:grpSp>
      </p:grpSp>
      <p:pic>
        <p:nvPicPr>
          <p:cNvPr id="1467" name="Shape 14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719151" y="1271652"/>
            <a:ext cx="4096515" cy="8369042"/>
          </a:xfrm>
          <a:prstGeom prst="rect">
            <a:avLst/>
          </a:prstGeom>
          <a:noFill/>
          <a:ln>
            <a:noFill/>
          </a:ln>
        </p:spPr>
      </p:pic>
      <p:sp>
        <p:nvSpPr>
          <p:cNvPr id="1468" name="Shape 1468"/>
          <p:cNvSpPr/>
          <p:nvPr>
            <p:ph idx="3" type="pic"/>
          </p:nvPr>
        </p:nvSpPr>
        <p:spPr>
          <a:xfrm>
            <a:off x="13049791" y="2277470"/>
            <a:ext cx="3497607" cy="62667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0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Break 6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pic"/>
          </p:nvPr>
        </p:nvSpPr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10568692" y="0"/>
            <a:ext cx="6400801" cy="10285413"/>
          </a:xfrm>
          <a:prstGeom prst="rect">
            <a:avLst/>
          </a:prstGeom>
          <a:solidFill>
            <a:schemeClr val="accent6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3" type="body"/>
          </p:nvPr>
        </p:nvSpPr>
        <p:spPr>
          <a:xfrm>
            <a:off x="10925628" y="1925052"/>
            <a:ext cx="5686928" cy="434741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30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4" type="body"/>
          </p:nvPr>
        </p:nvSpPr>
        <p:spPr>
          <a:xfrm>
            <a:off x="10925628" y="6104021"/>
            <a:ext cx="5686928" cy="12111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  <a:defRPr b="0" i="0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5" type="body"/>
          </p:nvPr>
        </p:nvSpPr>
        <p:spPr>
          <a:xfrm>
            <a:off x="9920692" y="9637413"/>
            <a:ext cx="648000" cy="648000"/>
          </a:xfrm>
          <a:prstGeom prst="rect">
            <a:avLst/>
          </a:prstGeom>
          <a:solidFill>
            <a:schemeClr val="accent6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6" type="body"/>
          </p:nvPr>
        </p:nvSpPr>
        <p:spPr>
          <a:xfrm>
            <a:off x="9272692" y="8989413"/>
            <a:ext cx="648000" cy="648000"/>
          </a:xfrm>
          <a:prstGeom prst="rect">
            <a:avLst/>
          </a:prstGeom>
          <a:solidFill>
            <a:schemeClr val="accent6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7" type="body"/>
          </p:nvPr>
        </p:nvSpPr>
        <p:spPr>
          <a:xfrm>
            <a:off x="9920692" y="8341413"/>
            <a:ext cx="648000" cy="648000"/>
          </a:xfrm>
          <a:prstGeom prst="rect">
            <a:avLst/>
          </a:prstGeom>
          <a:solidFill>
            <a:schemeClr val="accent6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8" type="body"/>
          </p:nvPr>
        </p:nvSpPr>
        <p:spPr>
          <a:xfrm>
            <a:off x="8624692" y="9637413"/>
            <a:ext cx="648000" cy="648000"/>
          </a:xfrm>
          <a:prstGeom prst="rect">
            <a:avLst/>
          </a:prstGeom>
          <a:solidFill>
            <a:schemeClr val="accent6">
              <a:alpha val="69803"/>
            </a:schemeClr>
          </a:solidFill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None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9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6.xml"/><Relationship Id="rId42" Type="http://schemas.openxmlformats.org/officeDocument/2006/relationships/slideLayout" Target="../slideLayouts/slideLayout58.xml"/><Relationship Id="rId41" Type="http://schemas.openxmlformats.org/officeDocument/2006/relationships/slideLayout" Target="../slideLayouts/slideLayout57.xml"/><Relationship Id="rId44" Type="http://schemas.openxmlformats.org/officeDocument/2006/relationships/slideLayout" Target="../slideLayouts/slideLayout60.xml"/><Relationship Id="rId43" Type="http://schemas.openxmlformats.org/officeDocument/2006/relationships/slideLayout" Target="../slideLayouts/slideLayout59.xml"/><Relationship Id="rId46" Type="http://schemas.openxmlformats.org/officeDocument/2006/relationships/slideLayout" Target="../slideLayouts/slideLayout62.xml"/><Relationship Id="rId45" Type="http://schemas.openxmlformats.org/officeDocument/2006/relationships/slideLayout" Target="../slideLayouts/slideLayout61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48" Type="http://schemas.openxmlformats.org/officeDocument/2006/relationships/slideLayout" Target="../slideLayouts/slideLayout64.xml"/><Relationship Id="rId47" Type="http://schemas.openxmlformats.org/officeDocument/2006/relationships/slideLayout" Target="../slideLayouts/slideLayout63.xml"/><Relationship Id="rId49" Type="http://schemas.openxmlformats.org/officeDocument/2006/relationships/slideLayout" Target="../slideLayouts/slideLayout65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47.xml"/><Relationship Id="rId30" Type="http://schemas.openxmlformats.org/officeDocument/2006/relationships/slideLayout" Target="../slideLayouts/slideLayout46.xml"/><Relationship Id="rId33" Type="http://schemas.openxmlformats.org/officeDocument/2006/relationships/slideLayout" Target="../slideLayouts/slideLayout49.xml"/><Relationship Id="rId32" Type="http://schemas.openxmlformats.org/officeDocument/2006/relationships/slideLayout" Target="../slideLayouts/slideLayout48.xml"/><Relationship Id="rId35" Type="http://schemas.openxmlformats.org/officeDocument/2006/relationships/slideLayout" Target="../slideLayouts/slideLayout51.xml"/><Relationship Id="rId34" Type="http://schemas.openxmlformats.org/officeDocument/2006/relationships/slideLayout" Target="../slideLayouts/slideLayout50.xml"/><Relationship Id="rId37" Type="http://schemas.openxmlformats.org/officeDocument/2006/relationships/slideLayout" Target="../slideLayouts/slideLayout53.xml"/><Relationship Id="rId36" Type="http://schemas.openxmlformats.org/officeDocument/2006/relationships/slideLayout" Target="../slideLayouts/slideLayout52.xml"/><Relationship Id="rId39" Type="http://schemas.openxmlformats.org/officeDocument/2006/relationships/slideLayout" Target="../slideLayouts/slideLayout55.xml"/><Relationship Id="rId38" Type="http://schemas.openxmlformats.org/officeDocument/2006/relationships/slideLayout" Target="../slideLayouts/slideLayout54.xml"/><Relationship Id="rId20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38.xml"/><Relationship Id="rId2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39.xml"/><Relationship Id="rId26" Type="http://schemas.openxmlformats.org/officeDocument/2006/relationships/slideLayout" Target="../slideLayouts/slideLayout42.xml"/><Relationship Id="rId25" Type="http://schemas.openxmlformats.org/officeDocument/2006/relationships/slideLayout" Target="../slideLayouts/slideLayout41.xml"/><Relationship Id="rId28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3.xml"/><Relationship Id="rId29" Type="http://schemas.openxmlformats.org/officeDocument/2006/relationships/slideLayout" Target="../slideLayouts/slideLayout45.xml"/><Relationship Id="rId51" Type="http://schemas.openxmlformats.org/officeDocument/2006/relationships/slideLayout" Target="../slideLayouts/slideLayout67.xml"/><Relationship Id="rId50" Type="http://schemas.openxmlformats.org/officeDocument/2006/relationships/slideLayout" Target="../slideLayouts/slideLayout66.xml"/><Relationship Id="rId53" Type="http://schemas.openxmlformats.org/officeDocument/2006/relationships/slideLayout" Target="../slideLayouts/slideLayout69.xml"/><Relationship Id="rId52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54" Type="http://schemas.openxmlformats.org/officeDocument/2006/relationships/theme" Target="../theme/theme4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4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slideLayout" Target="../slideLayouts/slideLayout71.xml"/><Relationship Id="rId3" Type="http://schemas.openxmlformats.org/officeDocument/2006/relationships/slideLayout" Target="../slideLayouts/slideLayout72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1.xml"/><Relationship Id="rId15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3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8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Char char="●"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○"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■"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●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○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Char char="●"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○"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■"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●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○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17" name="Shape 217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218" name="Shape 21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219" name="Shape 219"/>
          <p:cNvSpPr/>
          <p:nvPr/>
        </p:nvSpPr>
        <p:spPr>
          <a:xfrm>
            <a:off x="8184004" y="1543675"/>
            <a:ext cx="64807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0" name="Shape 220"/>
          <p:cNvSpPr/>
          <p:nvPr/>
        </p:nvSpPr>
        <p:spPr>
          <a:xfrm>
            <a:off x="8819376" y="15436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1" name="Shape 221"/>
          <p:cNvSpPr/>
          <p:nvPr/>
        </p:nvSpPr>
        <p:spPr>
          <a:xfrm>
            <a:off x="9455924" y="15436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2" name="Shape 222"/>
          <p:cNvSpPr/>
          <p:nvPr/>
        </p:nvSpPr>
        <p:spPr>
          <a:xfrm>
            <a:off x="17157698" y="9516491"/>
            <a:ext cx="1129945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1" r:id="rId28"/>
    <p:sldLayoutId id="2147483692" r:id="rId29"/>
    <p:sldLayoutId id="2147483693" r:id="rId30"/>
    <p:sldLayoutId id="2147483694" r:id="rId31"/>
    <p:sldLayoutId id="2147483695" r:id="rId32"/>
    <p:sldLayoutId id="2147483696" r:id="rId33"/>
    <p:sldLayoutId id="2147483697" r:id="rId34"/>
    <p:sldLayoutId id="2147483698" r:id="rId35"/>
    <p:sldLayoutId id="2147483699" r:id="rId36"/>
    <p:sldLayoutId id="2147483700" r:id="rId37"/>
    <p:sldLayoutId id="2147483701" r:id="rId38"/>
    <p:sldLayoutId id="2147483702" r:id="rId39"/>
    <p:sldLayoutId id="2147483703" r:id="rId40"/>
    <p:sldLayoutId id="2147483704" r:id="rId41"/>
    <p:sldLayoutId id="2147483705" r:id="rId42"/>
    <p:sldLayoutId id="2147483706" r:id="rId43"/>
    <p:sldLayoutId id="2147483707" r:id="rId44"/>
    <p:sldLayoutId id="2147483708" r:id="rId45"/>
    <p:sldLayoutId id="2147483709" r:id="rId46"/>
    <p:sldLayoutId id="2147483710" r:id="rId47"/>
    <p:sldLayoutId id="2147483711" r:id="rId48"/>
    <p:sldLayoutId id="2147483712" r:id="rId49"/>
    <p:sldLayoutId id="2147483713" r:id="rId50"/>
    <p:sldLayoutId id="2147483714" r:id="rId51"/>
    <p:sldLayoutId id="2147483715" r:id="rId52"/>
    <p:sldLayoutId id="2147483716" r:id="rId53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Shape 1195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  <a:defRPr b="0" i="0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96" name="Shape 1196"/>
          <p:cNvSpPr txBox="1"/>
          <p:nvPr>
            <p:ph idx="1" type="body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30000"/>
              </a:lnSpc>
              <a:spcBef>
                <a:spcPts val="1200"/>
              </a:spcBef>
              <a:buClr>
                <a:schemeClr val="dk2"/>
              </a:buClr>
              <a:buSzPct val="100000"/>
              <a:buFont typeface="Ubuntu"/>
              <a:buChar char="●"/>
              <a:defRPr b="0" i="0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12609" lvl="1" marL="685709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○"/>
              <a:defRPr b="0" i="0" sz="36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12516" lvl="2" marL="137141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■"/>
              <a:defRPr b="0" i="0" sz="30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12425" lvl="3" marL="205712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●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12334" lvl="4" marL="2742835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Ubuntu"/>
              <a:buChar char="○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183646" lvl="5" marL="3771397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183555" lvl="6" marL="4457106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183464" lvl="7" marL="5142814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183372" lvl="8" marL="5828523" marR="0" rtl="0" algn="l">
              <a:lnSpc>
                <a:spcPct val="90000"/>
              </a:lnSpc>
              <a:spcBef>
                <a:spcPts val="75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97" name="Shape 1197"/>
          <p:cNvSpPr txBox="1"/>
          <p:nvPr>
            <p:ph idx="11" type="ftr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F8F8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0" lvl="1" marL="685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0" lvl="2" marL="1371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0" lvl="3" marL="2057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0" lvl="4" marL="27432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0" lvl="5" marL="34290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0" lvl="6" marL="41148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0" lvl="7" marL="48006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0" lvl="8" marL="5486400" marR="0" rtl="0" algn="l">
              <a:spcBef>
                <a:spcPts val="0"/>
              </a:spcBef>
              <a:buNone/>
              <a:defRPr b="0" i="0" sz="27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1198" name="Shape 119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199" name="Shape 1199"/>
          <p:cNvSpPr/>
          <p:nvPr/>
        </p:nvSpPr>
        <p:spPr>
          <a:xfrm>
            <a:off x="17157698" y="9516491"/>
            <a:ext cx="1129945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  <p:sldLayoutId id="2147483728" r:id="rId12"/>
    <p:sldLayoutId id="2147483729" r:id="rId13"/>
    <p:sldLayoutId id="2147483730" r:id="rId14"/>
    <p:sldLayoutId id="2147483731" r:id="rId15"/>
    <p:sldLayoutId id="2147483732" r:id="rId16"/>
  </p:sldLayoutIdLs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Shape 1473"/>
          <p:cNvSpPr txBox="1"/>
          <p:nvPr>
            <p:ph type="title"/>
          </p:nvPr>
        </p:nvSpPr>
        <p:spPr>
          <a:xfrm>
            <a:off x="475989" y="3650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38100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</a:pPr>
            <a:r>
              <a:rPr lang="ko-KR"/>
              <a:t>야구 </a:t>
            </a:r>
            <a:r>
              <a:rPr b="0" i="0" lang="ko-KR" sz="6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rPr>
              <a:t>커뮤니티 사이트</a:t>
            </a:r>
          </a:p>
        </p:txBody>
      </p:sp>
      <p:sp>
        <p:nvSpPr>
          <p:cNvPr id="1474" name="Shape 1474"/>
          <p:cNvSpPr txBox="1"/>
          <p:nvPr>
            <p:ph idx="1" type="body"/>
          </p:nvPr>
        </p:nvSpPr>
        <p:spPr>
          <a:xfrm>
            <a:off x="3200400" y="5346700"/>
            <a:ext cx="11887200" cy="7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7780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</a:pPr>
            <a:r>
              <a:rPr b="0" i="0" lang="ko-KR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rPr>
              <a:t>Directed by </a:t>
            </a:r>
          </a:p>
        </p:txBody>
      </p:sp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Shape 1635"/>
          <p:cNvSpPr txBox="1"/>
          <p:nvPr>
            <p:ph type="title"/>
          </p:nvPr>
        </p:nvSpPr>
        <p:spPr>
          <a:xfrm>
            <a:off x="493213" y="348343"/>
            <a:ext cx="17336100" cy="128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-34290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</a:pPr>
            <a:r>
              <a:rPr lang="ko-KR">
                <a:latin typeface="Ubuntu"/>
                <a:ea typeface="Ubuntu"/>
                <a:cs typeface="Ubuntu"/>
                <a:sym typeface="Ubuntu"/>
              </a:rPr>
              <a:t>Site function</a:t>
            </a:r>
          </a:p>
        </p:txBody>
      </p:sp>
      <p:sp>
        <p:nvSpPr>
          <p:cNvPr id="1636" name="Shape 1636"/>
          <p:cNvSpPr txBox="1"/>
          <p:nvPr>
            <p:ph idx="12" type="sldNum"/>
          </p:nvPr>
        </p:nvSpPr>
        <p:spPr>
          <a:xfrm>
            <a:off x="17110869" y="9600055"/>
            <a:ext cx="11769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graphicFrame>
        <p:nvGraphicFramePr>
          <p:cNvPr id="1637" name="Shape 1637"/>
          <p:cNvGraphicFramePr/>
          <p:nvPr/>
        </p:nvGraphicFramePr>
        <p:xfrm>
          <a:off x="998875" y="1944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{7D2EE22F-2B30-4C5F-962B-F17BA4F6FD58}</a:tableStyleId>
              </a:tblPr>
              <a:tblGrid>
                <a:gridCol w="917650"/>
                <a:gridCol w="3699575"/>
                <a:gridCol w="1428075"/>
              </a:tblGrid>
              <a:tr h="1309025">
                <a:tc gridSpan="3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게시판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  <a:tc hMerge="1"/>
              </a:tr>
              <a:tr h="791775">
                <a:tc rowSpan="6"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사용자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자유게시판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</a:tr>
              <a:tr h="791775">
                <a:tc vMerge="1"/>
                <a:tc row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야구게시판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row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한국kbo</a:t>
                      </a:r>
                    </a:p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미국mbl</a:t>
                      </a:r>
                    </a:p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일본npb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791775">
                <a:tc vMerge="1"/>
                <a:tc vMerge="1"/>
                <a:tc vMerge="1"/>
              </a:tr>
              <a:tr h="791775">
                <a:tc v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QNA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</a:tr>
              <a:tr h="791775">
                <a:tc v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건의게시판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</a:tr>
              <a:tr h="791775">
                <a:tc v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공지사항(글읽기)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</a:tr>
              <a:tr h="791775">
                <a:tc rowSpan="2"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관리자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개발이슈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</a:tr>
              <a:tr h="791775">
                <a:tc v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오류&amp;해결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</a:tr>
            </a:tbl>
          </a:graphicData>
        </a:graphic>
      </p:graphicFrame>
      <p:graphicFrame>
        <p:nvGraphicFramePr>
          <p:cNvPr id="1638" name="Shape 1638"/>
          <p:cNvGraphicFramePr/>
          <p:nvPr/>
        </p:nvGraphicFramePr>
        <p:xfrm>
          <a:off x="11498825" y="1944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{7D2EE22F-2B30-4C5F-962B-F17BA4F6FD58}</a:tableStyleId>
              </a:tblPr>
              <a:tblGrid>
                <a:gridCol w="3022650"/>
                <a:gridCol w="3022650"/>
              </a:tblGrid>
              <a:tr h="1309025">
                <a:tc gridSpan="2"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기능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 hMerge="1"/>
              </a:tr>
              <a:tr h="1258775">
                <a:tc rowSpan="3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회원 및 비회원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로그인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25877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회원가입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25877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회원정보 관리 및 수정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258775">
                <a:tc row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관리자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유저 정보 수정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25877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ko-KR" sz="2400"/>
                        <a:t>게시판 관리</a:t>
                      </a: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3" name="Shape 1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4" name="Shape 1644"/>
          <p:cNvSpPr txBox="1"/>
          <p:nvPr>
            <p:ph idx="1" type="body"/>
          </p:nvPr>
        </p:nvSpPr>
        <p:spPr>
          <a:xfrm>
            <a:off x="10579945" y="-1"/>
            <a:ext cx="6400800" cy="10285500"/>
          </a:xfrm>
          <a:prstGeom prst="rect">
            <a:avLst/>
          </a:prstGeom>
          <a:solidFill>
            <a:srgbClr val="EABD00">
              <a:alpha val="75000"/>
            </a:srgb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</a:p>
        </p:txBody>
      </p:sp>
      <p:sp>
        <p:nvSpPr>
          <p:cNvPr id="1645" name="Shape 1645"/>
          <p:cNvSpPr txBox="1"/>
          <p:nvPr>
            <p:ph idx="3" type="body"/>
          </p:nvPr>
        </p:nvSpPr>
        <p:spPr>
          <a:xfrm>
            <a:off x="10925628" y="1925052"/>
            <a:ext cx="5686800" cy="434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190500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</a:pPr>
            <a:r>
              <a:rPr lang="ko-KR"/>
              <a:t>4</a:t>
            </a:r>
          </a:p>
        </p:txBody>
      </p:sp>
      <p:sp>
        <p:nvSpPr>
          <p:cNvPr id="1646" name="Shape 1646"/>
          <p:cNvSpPr txBox="1"/>
          <p:nvPr>
            <p:ph idx="4" type="body"/>
          </p:nvPr>
        </p:nvSpPr>
        <p:spPr>
          <a:xfrm>
            <a:off x="10925628" y="6104021"/>
            <a:ext cx="5686800" cy="12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7940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</a:pPr>
            <a:r>
              <a:rPr lang="ko-KR"/>
              <a:t>P</a:t>
            </a:r>
            <a:r>
              <a:rPr b="0" i="0" lang="ko-KR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lanning</a:t>
            </a:r>
          </a:p>
        </p:txBody>
      </p:sp>
      <p:sp>
        <p:nvSpPr>
          <p:cNvPr id="1647" name="Shape 1647"/>
          <p:cNvSpPr txBox="1"/>
          <p:nvPr>
            <p:ph idx="5" type="body"/>
          </p:nvPr>
        </p:nvSpPr>
        <p:spPr>
          <a:xfrm>
            <a:off x="9920692" y="9637413"/>
            <a:ext cx="648000" cy="648000"/>
          </a:xfrm>
          <a:prstGeom prst="rect">
            <a:avLst/>
          </a:prstGeom>
          <a:solidFill>
            <a:srgbClr val="EABD00">
              <a:alpha val="75000"/>
            </a:srgb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48" name="Shape 1648"/>
          <p:cNvSpPr txBox="1"/>
          <p:nvPr>
            <p:ph idx="6" type="body"/>
          </p:nvPr>
        </p:nvSpPr>
        <p:spPr>
          <a:xfrm>
            <a:off x="9272692" y="8989413"/>
            <a:ext cx="648000" cy="648000"/>
          </a:xfrm>
          <a:prstGeom prst="rect">
            <a:avLst/>
          </a:prstGeom>
          <a:solidFill>
            <a:srgbClr val="EABD00">
              <a:alpha val="75000"/>
            </a:srgb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49" name="Shape 1649"/>
          <p:cNvSpPr txBox="1"/>
          <p:nvPr>
            <p:ph idx="7" type="body"/>
          </p:nvPr>
        </p:nvSpPr>
        <p:spPr>
          <a:xfrm>
            <a:off x="9920692" y="8341413"/>
            <a:ext cx="648000" cy="648000"/>
          </a:xfrm>
          <a:prstGeom prst="rect">
            <a:avLst/>
          </a:prstGeom>
          <a:solidFill>
            <a:srgbClr val="EABD00">
              <a:alpha val="75000"/>
            </a:srgb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50" name="Shape 1650"/>
          <p:cNvSpPr txBox="1"/>
          <p:nvPr>
            <p:ph idx="8" type="body"/>
          </p:nvPr>
        </p:nvSpPr>
        <p:spPr>
          <a:xfrm>
            <a:off x="8624692" y="9637413"/>
            <a:ext cx="648000" cy="648000"/>
          </a:xfrm>
          <a:prstGeom prst="rect">
            <a:avLst/>
          </a:prstGeom>
          <a:solidFill>
            <a:srgbClr val="EABD00">
              <a:alpha val="75000"/>
            </a:srgb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mc:AlternateContent>
    <mc:Choice Requires="p14">
      <p:transition spd="slow">
        <p14:flip dir="l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4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Shape 1655"/>
          <p:cNvSpPr txBox="1"/>
          <p:nvPr>
            <p:ph type="title"/>
          </p:nvPr>
        </p:nvSpPr>
        <p:spPr>
          <a:xfrm>
            <a:off x="493213" y="348343"/>
            <a:ext cx="17336100" cy="128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-34290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</a:pPr>
            <a:r>
              <a:rPr lang="ko-KR"/>
              <a:t>Planning</a:t>
            </a:r>
          </a:p>
        </p:txBody>
      </p:sp>
      <p:sp>
        <p:nvSpPr>
          <p:cNvPr id="1656" name="Shape 1656"/>
          <p:cNvSpPr txBox="1"/>
          <p:nvPr>
            <p:ph idx="12" type="sldNum"/>
          </p:nvPr>
        </p:nvSpPr>
        <p:spPr>
          <a:xfrm>
            <a:off x="17110869" y="9600055"/>
            <a:ext cx="11769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pic>
        <p:nvPicPr>
          <p:cNvPr id="1657" name="Shape 1657"/>
          <p:cNvPicPr preferRelativeResize="0"/>
          <p:nvPr/>
        </p:nvPicPr>
        <p:blipFill rotWithShape="1">
          <a:blip r:embed="rId3">
            <a:alphaModFix/>
          </a:blip>
          <a:srcRect b="15847" l="52423" r="2663" t="20813"/>
          <a:stretch/>
        </p:blipFill>
        <p:spPr>
          <a:xfrm>
            <a:off x="1026625" y="1882788"/>
            <a:ext cx="5695500" cy="651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8" name="Shape 1658"/>
          <p:cNvSpPr/>
          <p:nvPr/>
        </p:nvSpPr>
        <p:spPr>
          <a:xfrm>
            <a:off x="7525550" y="3201550"/>
            <a:ext cx="3314700" cy="3012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9" name="Shape 1659"/>
          <p:cNvSpPr/>
          <p:nvPr/>
        </p:nvSpPr>
        <p:spPr>
          <a:xfrm>
            <a:off x="7525550" y="3049150"/>
            <a:ext cx="3314700" cy="3012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0" name="Shape 1660"/>
          <p:cNvSpPr/>
          <p:nvPr/>
        </p:nvSpPr>
        <p:spPr>
          <a:xfrm>
            <a:off x="7525550" y="2896750"/>
            <a:ext cx="3314700" cy="3012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ko-KR" sz="2000"/>
              <a:t>P</a:t>
            </a:r>
          </a:p>
        </p:txBody>
      </p:sp>
      <p:sp>
        <p:nvSpPr>
          <p:cNvPr id="1661" name="Shape 1661"/>
          <p:cNvSpPr/>
          <p:nvPr/>
        </p:nvSpPr>
        <p:spPr>
          <a:xfrm>
            <a:off x="11532400" y="3731775"/>
            <a:ext cx="2874000" cy="3500100"/>
          </a:xfrm>
          <a:prstGeom prst="triangle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ko-KR" sz="3000"/>
              <a:t>사용자</a:t>
            </a:r>
          </a:p>
        </p:txBody>
      </p:sp>
      <p:sp>
        <p:nvSpPr>
          <p:cNvPr id="1662" name="Shape 1662"/>
          <p:cNvSpPr/>
          <p:nvPr/>
        </p:nvSpPr>
        <p:spPr>
          <a:xfrm>
            <a:off x="11787250" y="2410600"/>
            <a:ext cx="2364300" cy="2364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Shape 1667"/>
          <p:cNvSpPr txBox="1"/>
          <p:nvPr>
            <p:ph type="title"/>
          </p:nvPr>
        </p:nvSpPr>
        <p:spPr>
          <a:xfrm>
            <a:off x="475989" y="3650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38100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</a:pPr>
            <a:r>
              <a:rPr b="0" i="0" lang="ko-KR" sz="60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rPr>
              <a:t>Thank you!</a:t>
            </a:r>
          </a:p>
        </p:txBody>
      </p:sp>
      <p:sp>
        <p:nvSpPr>
          <p:cNvPr id="1668" name="Shape 1668"/>
          <p:cNvSpPr txBox="1"/>
          <p:nvPr>
            <p:ph idx="1" type="body"/>
          </p:nvPr>
        </p:nvSpPr>
        <p:spPr>
          <a:xfrm>
            <a:off x="3200400" y="5346700"/>
            <a:ext cx="11887200" cy="7470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7780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</a:pPr>
            <a:r>
              <a:rPr b="0" i="0" lang="ko-KR" sz="28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rPr>
              <a:t>Any questions?</a:t>
            </a:r>
          </a:p>
        </p:txBody>
      </p:sp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Shape 1479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-34290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</a:pPr>
            <a:r>
              <a:rPr b="0" i="0" lang="ko-KR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rPr>
              <a:t>CONTENTS</a:t>
            </a:r>
          </a:p>
        </p:txBody>
      </p:sp>
      <p:sp>
        <p:nvSpPr>
          <p:cNvPr id="1480" name="Shape 1480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grpSp>
        <p:nvGrpSpPr>
          <p:cNvPr id="1481" name="Shape 1481"/>
          <p:cNvGrpSpPr/>
          <p:nvPr/>
        </p:nvGrpSpPr>
        <p:grpSpPr>
          <a:xfrm>
            <a:off x="2441439" y="2770803"/>
            <a:ext cx="14669433" cy="5524525"/>
            <a:chOff x="2350164" y="2742553"/>
            <a:chExt cx="14669433" cy="5524525"/>
          </a:xfrm>
        </p:grpSpPr>
        <p:sp>
          <p:nvSpPr>
            <p:cNvPr id="1482" name="Shape 1482"/>
            <p:cNvSpPr txBox="1"/>
            <p:nvPr/>
          </p:nvSpPr>
          <p:spPr>
            <a:xfrm>
              <a:off x="3670581" y="3659304"/>
              <a:ext cx="5354400" cy="56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-152400" lvl="0" marL="0" marR="0" rtl="0" algn="l">
                <a:lnSpc>
                  <a:spcPct val="120000"/>
                </a:lnSpc>
                <a:spcBef>
                  <a:spcPts val="0"/>
                </a:spcBef>
                <a:buClr>
                  <a:schemeClr val="dk2"/>
                </a:buClr>
                <a:buSzPct val="120000"/>
                <a:buFont typeface="Ubuntu"/>
                <a:buNone/>
              </a:pPr>
              <a:r>
                <a:rPr lang="ko-KR" sz="2000">
                  <a:solidFill>
                    <a:schemeClr val="dk2"/>
                  </a:solidFill>
                  <a:latin typeface="Ubuntu"/>
                  <a:ea typeface="Ubuntu"/>
                  <a:cs typeface="Ubuntu"/>
                  <a:sym typeface="Ubuntu"/>
                </a:rPr>
                <a:t>개발의 목적</a:t>
              </a:r>
            </a:p>
          </p:txBody>
        </p:sp>
        <p:sp>
          <p:nvSpPr>
            <p:cNvPr id="1483" name="Shape 1483"/>
            <p:cNvSpPr txBox="1"/>
            <p:nvPr/>
          </p:nvSpPr>
          <p:spPr>
            <a:xfrm>
              <a:off x="3670581" y="2742553"/>
              <a:ext cx="5354400" cy="74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-152400" lvl="0" marL="0" marR="0" rtl="0" algn="l">
                <a:lnSpc>
                  <a:spcPct val="130000"/>
                </a:lnSpc>
                <a:spcBef>
                  <a:spcPts val="0"/>
                </a:spcBef>
                <a:buClr>
                  <a:schemeClr val="dk2"/>
                </a:buClr>
                <a:buSzPct val="100000"/>
                <a:buFont typeface="Ubuntu"/>
                <a:buNone/>
              </a:pPr>
              <a:r>
                <a:rPr lang="ko-KR" sz="2400">
                  <a:solidFill>
                    <a:schemeClr val="dk2"/>
                  </a:solidFill>
                  <a:latin typeface="Ubuntu"/>
                  <a:ea typeface="Ubuntu"/>
                  <a:cs typeface="Ubuntu"/>
                  <a:sym typeface="Ubuntu"/>
                </a:rPr>
                <a:t>소개</a:t>
              </a:r>
            </a:p>
          </p:txBody>
        </p:sp>
        <p:sp>
          <p:nvSpPr>
            <p:cNvPr id="1484" name="Shape 1484"/>
            <p:cNvSpPr txBox="1"/>
            <p:nvPr/>
          </p:nvSpPr>
          <p:spPr>
            <a:xfrm>
              <a:off x="3670581" y="5681791"/>
              <a:ext cx="5354400" cy="56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-152400" lvl="0" marL="0" marR="0" rtl="0" algn="l">
                <a:lnSpc>
                  <a:spcPct val="120000"/>
                </a:lnSpc>
                <a:spcBef>
                  <a:spcPts val="0"/>
                </a:spcBef>
                <a:buClr>
                  <a:schemeClr val="dk2"/>
                </a:buClr>
                <a:buSzPct val="120000"/>
                <a:buFont typeface="Ubuntu"/>
                <a:buNone/>
              </a:pPr>
              <a:r>
                <a:rPr lang="ko-KR" sz="2000">
                  <a:solidFill>
                    <a:schemeClr val="dk2"/>
                  </a:solidFill>
                  <a:latin typeface="Ubuntu"/>
                  <a:ea typeface="Ubuntu"/>
                  <a:cs typeface="Ubuntu"/>
                  <a:sym typeface="Ubuntu"/>
                </a:rPr>
                <a:t>개발환경, 개발일자</a:t>
              </a:r>
            </a:p>
          </p:txBody>
        </p:sp>
        <p:sp>
          <p:nvSpPr>
            <p:cNvPr id="1485" name="Shape 1485"/>
            <p:cNvSpPr txBox="1"/>
            <p:nvPr/>
          </p:nvSpPr>
          <p:spPr>
            <a:xfrm>
              <a:off x="3670581" y="4765040"/>
              <a:ext cx="5354400" cy="74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-152400" lvl="0" marL="0" marR="0" rtl="0" algn="l">
                <a:lnSpc>
                  <a:spcPct val="130000"/>
                </a:lnSpc>
                <a:spcBef>
                  <a:spcPts val="0"/>
                </a:spcBef>
                <a:buClr>
                  <a:schemeClr val="dk2"/>
                </a:buClr>
                <a:buSzPct val="100000"/>
                <a:buFont typeface="Ubuntu"/>
                <a:buNone/>
              </a:pPr>
              <a:r>
                <a:rPr lang="ko-KR" sz="2400">
                  <a:solidFill>
                    <a:schemeClr val="dk2"/>
                  </a:solidFill>
                  <a:latin typeface="Ubuntu"/>
                  <a:ea typeface="Ubuntu"/>
                  <a:cs typeface="Ubuntu"/>
                  <a:sym typeface="Ubuntu"/>
                </a:rPr>
                <a:t>개발</a:t>
              </a:r>
            </a:p>
          </p:txBody>
        </p:sp>
        <p:sp>
          <p:nvSpPr>
            <p:cNvPr id="1486" name="Shape 1486"/>
            <p:cNvSpPr txBox="1"/>
            <p:nvPr/>
          </p:nvSpPr>
          <p:spPr>
            <a:xfrm>
              <a:off x="3670581" y="6787527"/>
              <a:ext cx="5354400" cy="74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-152400" lvl="0" marL="0" marR="0" rtl="0" algn="l">
                <a:lnSpc>
                  <a:spcPct val="130000"/>
                </a:lnSpc>
                <a:spcBef>
                  <a:spcPts val="0"/>
                </a:spcBef>
                <a:buClr>
                  <a:schemeClr val="dk2"/>
                </a:buClr>
                <a:buSzPct val="100000"/>
                <a:buFont typeface="Ubuntu"/>
                <a:buNone/>
              </a:pPr>
              <a:r>
                <a:rPr lang="ko-KR" sz="2400">
                  <a:solidFill>
                    <a:schemeClr val="dk2"/>
                  </a:solidFill>
                  <a:latin typeface="Ubuntu"/>
                  <a:ea typeface="Ubuntu"/>
                  <a:cs typeface="Ubuntu"/>
                  <a:sym typeface="Ubuntu"/>
                </a:rPr>
                <a:t>사이트 맵</a:t>
              </a:r>
            </a:p>
          </p:txBody>
        </p:sp>
        <p:sp>
          <p:nvSpPr>
            <p:cNvPr id="1487" name="Shape 1487"/>
            <p:cNvSpPr txBox="1"/>
            <p:nvPr/>
          </p:nvSpPr>
          <p:spPr>
            <a:xfrm>
              <a:off x="11665197" y="3659304"/>
              <a:ext cx="5354400" cy="56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-152400" lvl="0" marL="0" marR="0" rtl="0" algn="l">
                <a:lnSpc>
                  <a:spcPct val="120000"/>
                </a:lnSpc>
                <a:spcBef>
                  <a:spcPts val="0"/>
                </a:spcBef>
                <a:buClr>
                  <a:schemeClr val="dk2"/>
                </a:buClr>
                <a:buSzPct val="120000"/>
                <a:buFont typeface="Ubuntu"/>
                <a:buNone/>
              </a:pPr>
              <a:r>
                <a:rPr lang="ko-KR" sz="2000">
                  <a:solidFill>
                    <a:schemeClr val="dk2"/>
                  </a:solidFill>
                  <a:latin typeface="Ubuntu"/>
                  <a:ea typeface="Ubuntu"/>
                  <a:cs typeface="Ubuntu"/>
                  <a:sym typeface="Ubuntu"/>
                </a:rPr>
                <a:t>추가 기능</a:t>
              </a:r>
            </a:p>
          </p:txBody>
        </p:sp>
        <p:sp>
          <p:nvSpPr>
            <p:cNvPr id="1488" name="Shape 1488"/>
            <p:cNvSpPr txBox="1"/>
            <p:nvPr/>
          </p:nvSpPr>
          <p:spPr>
            <a:xfrm>
              <a:off x="11665197" y="2742553"/>
              <a:ext cx="5354400" cy="74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-152400" lvl="0" marL="0" marR="0" rtl="0" algn="l">
                <a:lnSpc>
                  <a:spcPct val="130000"/>
                </a:lnSpc>
                <a:spcBef>
                  <a:spcPts val="0"/>
                </a:spcBef>
                <a:buClr>
                  <a:schemeClr val="dk2"/>
                </a:buClr>
                <a:buSzPct val="100000"/>
                <a:buFont typeface="Ubuntu"/>
                <a:buNone/>
              </a:pPr>
              <a:r>
                <a:rPr lang="ko-KR" sz="2400">
                  <a:solidFill>
                    <a:schemeClr val="dk2"/>
                  </a:solidFill>
                  <a:latin typeface="Ubuntu"/>
                  <a:ea typeface="Ubuntu"/>
                  <a:cs typeface="Ubuntu"/>
                  <a:sym typeface="Ubuntu"/>
                </a:rPr>
                <a:t>추가사항</a:t>
              </a:r>
            </a:p>
          </p:txBody>
        </p:sp>
        <p:sp>
          <p:nvSpPr>
            <p:cNvPr id="1489" name="Shape 1489"/>
            <p:cNvSpPr/>
            <p:nvPr/>
          </p:nvSpPr>
          <p:spPr>
            <a:xfrm>
              <a:off x="3781532" y="3507719"/>
              <a:ext cx="1827900" cy="72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90" name="Shape 1490"/>
            <p:cNvSpPr/>
            <p:nvPr/>
          </p:nvSpPr>
          <p:spPr>
            <a:xfrm>
              <a:off x="2350164" y="2938646"/>
              <a:ext cx="1136400" cy="1138200"/>
            </a:xfrm>
            <a:prstGeom prst="rect">
              <a:avLst/>
            </a:prstGeom>
            <a:solidFill>
              <a:schemeClr val="accent1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med" w="med" type="none"/>
              <a:tailEnd len="med" w="med" type="none"/>
            </a:ln>
            <a:effectLst>
              <a:outerShdw blurRad="12700" sx="102000" rotWithShape="0" algn="ctr" sy="102000">
                <a:srgbClr val="000000">
                  <a:alpha val="14900"/>
                </a:srgbClr>
              </a:outerShdw>
            </a:effectLst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91" name="Shape 1491"/>
            <p:cNvSpPr txBox="1"/>
            <p:nvPr/>
          </p:nvSpPr>
          <p:spPr>
            <a:xfrm>
              <a:off x="2473724" y="3153775"/>
              <a:ext cx="8895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0" i="0" lang="ko-KR" sz="4000" u="none" cap="none" strike="noStrike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01</a:t>
              </a:r>
            </a:p>
          </p:txBody>
        </p:sp>
        <p:sp>
          <p:nvSpPr>
            <p:cNvPr id="1492" name="Shape 1492"/>
            <p:cNvSpPr/>
            <p:nvPr/>
          </p:nvSpPr>
          <p:spPr>
            <a:xfrm>
              <a:off x="3781532" y="5530206"/>
              <a:ext cx="1827900" cy="72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93" name="Shape 1493"/>
            <p:cNvSpPr/>
            <p:nvPr/>
          </p:nvSpPr>
          <p:spPr>
            <a:xfrm>
              <a:off x="2350164" y="4961133"/>
              <a:ext cx="1136400" cy="1138200"/>
            </a:xfrm>
            <a:prstGeom prst="rect">
              <a:avLst/>
            </a:prstGeom>
            <a:solidFill>
              <a:schemeClr val="accent2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med" w="med" type="none"/>
              <a:tailEnd len="med" w="med" type="none"/>
            </a:ln>
            <a:effectLst>
              <a:outerShdw blurRad="12700" sx="102000" rotWithShape="0" algn="ctr" sy="102000">
                <a:srgbClr val="000000">
                  <a:alpha val="14900"/>
                </a:srgbClr>
              </a:outerShdw>
            </a:effectLst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94" name="Shape 1494"/>
            <p:cNvSpPr txBox="1"/>
            <p:nvPr/>
          </p:nvSpPr>
          <p:spPr>
            <a:xfrm>
              <a:off x="2473724" y="5176262"/>
              <a:ext cx="8895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0" i="0" lang="ko-KR" sz="4000" u="none" cap="none" strike="noStrike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02</a:t>
              </a:r>
            </a:p>
          </p:txBody>
        </p:sp>
        <p:sp>
          <p:nvSpPr>
            <p:cNvPr id="1495" name="Shape 1495"/>
            <p:cNvSpPr txBox="1"/>
            <p:nvPr/>
          </p:nvSpPr>
          <p:spPr>
            <a:xfrm>
              <a:off x="3670581" y="7704278"/>
              <a:ext cx="5354400" cy="56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-127000" lvl="0" marL="0" marR="0" rtl="0" algn="l">
                <a:lnSpc>
                  <a:spcPct val="130000"/>
                </a:lnSpc>
                <a:spcBef>
                  <a:spcPts val="0"/>
                </a:spcBef>
                <a:buClr>
                  <a:schemeClr val="dk2"/>
                </a:buClr>
                <a:buSzPct val="100000"/>
                <a:buFont typeface="Ubuntu"/>
                <a:buNone/>
              </a:pPr>
              <a:r>
                <a:rPr lang="ko-KR" sz="2000">
                  <a:solidFill>
                    <a:schemeClr val="dk2"/>
                  </a:solidFill>
                  <a:latin typeface="Ubuntu"/>
                  <a:ea typeface="Ubuntu"/>
                  <a:cs typeface="Ubuntu"/>
                  <a:sym typeface="Ubuntu"/>
                </a:rPr>
                <a:t>사이트 맵 구조, 사이트 기능</a:t>
              </a:r>
            </a:p>
          </p:txBody>
        </p:sp>
        <p:sp>
          <p:nvSpPr>
            <p:cNvPr id="1496" name="Shape 1496"/>
            <p:cNvSpPr/>
            <p:nvPr/>
          </p:nvSpPr>
          <p:spPr>
            <a:xfrm>
              <a:off x="3781532" y="7552693"/>
              <a:ext cx="1827900" cy="72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97" name="Shape 1497"/>
            <p:cNvSpPr/>
            <p:nvPr/>
          </p:nvSpPr>
          <p:spPr>
            <a:xfrm>
              <a:off x="2350164" y="6983620"/>
              <a:ext cx="1136400" cy="1138200"/>
            </a:xfrm>
            <a:prstGeom prst="rect">
              <a:avLst/>
            </a:prstGeom>
            <a:solidFill>
              <a:schemeClr val="accent3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med" w="med" type="none"/>
              <a:tailEnd len="med" w="med" type="none"/>
            </a:ln>
            <a:effectLst>
              <a:outerShdw blurRad="12700" sx="102000" rotWithShape="0" algn="ctr" sy="102000">
                <a:srgbClr val="000000">
                  <a:alpha val="14900"/>
                </a:srgbClr>
              </a:outerShdw>
            </a:effectLst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498" name="Shape 1498"/>
            <p:cNvSpPr txBox="1"/>
            <p:nvPr/>
          </p:nvSpPr>
          <p:spPr>
            <a:xfrm>
              <a:off x="2473724" y="7198749"/>
              <a:ext cx="8895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0" i="0" lang="ko-KR" sz="4000" u="none" cap="none" strike="noStrike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03</a:t>
              </a:r>
            </a:p>
          </p:txBody>
        </p:sp>
        <p:sp>
          <p:nvSpPr>
            <p:cNvPr id="1499" name="Shape 1499"/>
            <p:cNvSpPr/>
            <p:nvPr/>
          </p:nvSpPr>
          <p:spPr>
            <a:xfrm>
              <a:off x="11776148" y="3507719"/>
              <a:ext cx="1827900" cy="72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00" name="Shape 1500"/>
            <p:cNvSpPr/>
            <p:nvPr/>
          </p:nvSpPr>
          <p:spPr>
            <a:xfrm>
              <a:off x="10344780" y="2938646"/>
              <a:ext cx="1136400" cy="1138200"/>
            </a:xfrm>
            <a:prstGeom prst="rect">
              <a:avLst/>
            </a:prstGeom>
            <a:solidFill>
              <a:schemeClr val="accent6"/>
            </a:solidFill>
            <a:ln cap="flat" cmpd="sng" w="57150">
              <a:solidFill>
                <a:schemeClr val="lt1"/>
              </a:solidFill>
              <a:prstDash val="solid"/>
              <a:miter lim="800000"/>
              <a:headEnd len="med" w="med" type="none"/>
              <a:tailEnd len="med" w="med" type="none"/>
            </a:ln>
            <a:effectLst>
              <a:outerShdw blurRad="12700" sx="102000" rotWithShape="0" algn="ctr" sy="102000">
                <a:srgbClr val="000000">
                  <a:alpha val="14900"/>
                </a:srgbClr>
              </a:outerShdw>
            </a:effectLst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01" name="Shape 1501"/>
            <p:cNvSpPr txBox="1"/>
            <p:nvPr/>
          </p:nvSpPr>
          <p:spPr>
            <a:xfrm>
              <a:off x="10468340" y="3153775"/>
              <a:ext cx="8895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SzPct val="25000"/>
                <a:buNone/>
              </a:pPr>
              <a:r>
                <a:rPr b="0" i="0" lang="ko-KR" sz="4000" u="none" cap="none" strike="noStrike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04</a:t>
              </a:r>
            </a:p>
          </p:txBody>
        </p:sp>
      </p:grpSp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6" name="Shape 1506"/>
          <p:cNvPicPr preferRelativeResize="0"/>
          <p:nvPr/>
        </p:nvPicPr>
        <p:blipFill>
          <a:blip r:embed="rId3">
            <a:alphaModFix amt="89000"/>
          </a:blip>
          <a:stretch>
            <a:fillRect/>
          </a:stretch>
        </p:blipFill>
        <p:spPr>
          <a:xfrm>
            <a:off x="0" y="0"/>
            <a:ext cx="18288000" cy="1028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7" name="Shape 1507"/>
          <p:cNvSpPr txBox="1"/>
          <p:nvPr>
            <p:ph idx="1" type="body"/>
          </p:nvPr>
        </p:nvSpPr>
        <p:spPr>
          <a:xfrm>
            <a:off x="1248229" y="0"/>
            <a:ext cx="6400801" cy="10285413"/>
          </a:xfrm>
          <a:prstGeom prst="rect">
            <a:avLst/>
          </a:prstGeom>
          <a:solidFill>
            <a:schemeClr val="accent1">
              <a:alpha val="69800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</a:p>
        </p:txBody>
      </p:sp>
      <p:sp>
        <p:nvSpPr>
          <p:cNvPr id="1508" name="Shape 1508"/>
          <p:cNvSpPr txBox="1"/>
          <p:nvPr>
            <p:ph idx="3" type="body"/>
          </p:nvPr>
        </p:nvSpPr>
        <p:spPr>
          <a:xfrm>
            <a:off x="1605165" y="1925052"/>
            <a:ext cx="5686928" cy="43474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190500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</a:pPr>
            <a:r>
              <a:rPr b="0" i="0" lang="ko-KR" sz="30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1</a:t>
            </a:r>
          </a:p>
        </p:txBody>
      </p:sp>
      <p:sp>
        <p:nvSpPr>
          <p:cNvPr id="1509" name="Shape 1509"/>
          <p:cNvSpPr txBox="1"/>
          <p:nvPr>
            <p:ph idx="4" type="body"/>
          </p:nvPr>
        </p:nvSpPr>
        <p:spPr>
          <a:xfrm>
            <a:off x="1605165" y="6104021"/>
            <a:ext cx="5686928" cy="1211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7940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</a:pPr>
            <a:r>
              <a:rPr b="0" i="0" lang="ko-KR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Introduction</a:t>
            </a:r>
          </a:p>
        </p:txBody>
      </p:sp>
      <p:sp>
        <p:nvSpPr>
          <p:cNvPr id="1510" name="Shape 1510"/>
          <p:cNvSpPr txBox="1"/>
          <p:nvPr>
            <p:ph idx="5" type="body"/>
          </p:nvPr>
        </p:nvSpPr>
        <p:spPr>
          <a:xfrm>
            <a:off x="8945030" y="9637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11" name="Shape 1511"/>
          <p:cNvSpPr txBox="1"/>
          <p:nvPr>
            <p:ph idx="6" type="body"/>
          </p:nvPr>
        </p:nvSpPr>
        <p:spPr>
          <a:xfrm>
            <a:off x="8297030" y="8989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12" name="Shape 1512"/>
          <p:cNvSpPr txBox="1"/>
          <p:nvPr>
            <p:ph idx="7" type="body"/>
          </p:nvPr>
        </p:nvSpPr>
        <p:spPr>
          <a:xfrm>
            <a:off x="7649030" y="8341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13" name="Shape 1513"/>
          <p:cNvSpPr txBox="1"/>
          <p:nvPr>
            <p:ph idx="8" type="body"/>
          </p:nvPr>
        </p:nvSpPr>
        <p:spPr>
          <a:xfrm>
            <a:off x="7649030" y="9637413"/>
            <a:ext cx="648000" cy="648000"/>
          </a:xfrm>
          <a:prstGeom prst="rect">
            <a:avLst/>
          </a:prstGeom>
          <a:solidFill>
            <a:schemeClr val="accent1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mc:AlternateContent>
    <mc:Choice Requires="p14">
      <p:transition spd="slow">
        <p14:flip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8" name="Shape 1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2175" y="1826738"/>
            <a:ext cx="4823650" cy="34708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9" name="Shape 1519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-34290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</a:pPr>
            <a:r>
              <a:rPr b="0" i="0" lang="ko-KR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rPr>
              <a:t>개발의 목적(object of development)</a:t>
            </a:r>
          </a:p>
        </p:txBody>
      </p:sp>
      <p:sp>
        <p:nvSpPr>
          <p:cNvPr id="1520" name="Shape 1520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521" name="Shape 1521"/>
          <p:cNvSpPr txBox="1"/>
          <p:nvPr>
            <p:ph idx="3" type="body"/>
          </p:nvPr>
        </p:nvSpPr>
        <p:spPr>
          <a:xfrm>
            <a:off x="660399" y="3904343"/>
            <a:ext cx="7104744" cy="28593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22860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Ubuntu Medium"/>
              <a:buNone/>
            </a:pPr>
            <a:r>
              <a:rPr b="0" i="0" lang="ko-KR" sz="3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rPr>
              <a:t>ホットペッパービューティー</a:t>
            </a:r>
          </a:p>
          <a:p>
            <a:pPr indent="-228600" lvl="0" marL="0" marR="0" rtl="0" algn="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 Medium"/>
              <a:buNone/>
            </a:pPr>
            <a:r>
              <a:rPr b="0" i="0" lang="ko-KR" sz="36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rPr>
              <a:t>(https://beauty.hotpepper.jp/)</a:t>
            </a:r>
          </a:p>
        </p:txBody>
      </p:sp>
      <p:sp>
        <p:nvSpPr>
          <p:cNvPr id="1522" name="Shape 1522"/>
          <p:cNvSpPr txBox="1"/>
          <p:nvPr>
            <p:ph idx="4" type="body"/>
          </p:nvPr>
        </p:nvSpPr>
        <p:spPr>
          <a:xfrm>
            <a:off x="2345075" y="2421811"/>
            <a:ext cx="17945100" cy="559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-1270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rPr lang="ko-KR"/>
              <a:t>야구(BaseBall)경기는 한국 미국 일본등의 국가에서 </a:t>
            </a:r>
          </a:p>
          <a:p>
            <a:pPr indent="-1270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rPr lang="ko-KR"/>
              <a:t>정식 프로리그를 운영하고있고</a:t>
            </a:r>
          </a:p>
          <a:p>
            <a:pPr indent="-1270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rPr lang="ko-KR"/>
              <a:t>1992년에 올림픽 정식종목으로도 채택되었었다.</a:t>
            </a:r>
          </a:p>
          <a:p>
            <a:pPr indent="-1270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rPr lang="ko-KR"/>
              <a:t>전세계적으로 인기 스포츠인 야구경기에 관한 이야기와 </a:t>
            </a:r>
          </a:p>
          <a:p>
            <a:pPr indent="-1270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rPr lang="ko-KR"/>
              <a:t>다양한 정보들을 교환하고</a:t>
            </a:r>
          </a:p>
          <a:p>
            <a:pPr indent="-1270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rPr lang="ko-KR"/>
              <a:t>팀을 응원할 수 있는 커뮤니티 사이트를 개발 하고자 했다.</a:t>
            </a:r>
          </a:p>
          <a:p>
            <a:pPr indent="-1270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/>
          </a:p>
        </p:txBody>
      </p:sp>
      <p:pic>
        <p:nvPicPr>
          <p:cNvPr id="1523" name="Shape 15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40876" y="3261625"/>
            <a:ext cx="5080205" cy="391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4" name="Shape 15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00525" y="5651300"/>
            <a:ext cx="5150750" cy="355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8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9" name="Shape 152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2355" r="12354" t="0"/>
          <a:stretch/>
        </p:blipFill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</p:pic>
      <p:sp>
        <p:nvSpPr>
          <p:cNvPr id="1530" name="Shape 1530"/>
          <p:cNvSpPr txBox="1"/>
          <p:nvPr>
            <p:ph idx="1" type="body"/>
          </p:nvPr>
        </p:nvSpPr>
        <p:spPr>
          <a:xfrm>
            <a:off x="10579945" y="-1"/>
            <a:ext cx="6400801" cy="10285413"/>
          </a:xfrm>
          <a:prstGeom prst="rect">
            <a:avLst/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</a:p>
        </p:txBody>
      </p:sp>
      <p:sp>
        <p:nvSpPr>
          <p:cNvPr id="1531" name="Shape 1531"/>
          <p:cNvSpPr txBox="1"/>
          <p:nvPr>
            <p:ph idx="3" type="body"/>
          </p:nvPr>
        </p:nvSpPr>
        <p:spPr>
          <a:xfrm>
            <a:off x="10925628" y="1925052"/>
            <a:ext cx="5686928" cy="43474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190500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</a:pPr>
            <a:r>
              <a:rPr b="0" i="0" lang="ko-KR" sz="30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2</a:t>
            </a:r>
          </a:p>
        </p:txBody>
      </p:sp>
      <p:sp>
        <p:nvSpPr>
          <p:cNvPr id="1532" name="Shape 1532"/>
          <p:cNvSpPr txBox="1"/>
          <p:nvPr>
            <p:ph idx="4" type="body"/>
          </p:nvPr>
        </p:nvSpPr>
        <p:spPr>
          <a:xfrm>
            <a:off x="10925628" y="6104021"/>
            <a:ext cx="5686928" cy="1211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7940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</a:pPr>
            <a:r>
              <a:rPr b="0" i="0" lang="ko-KR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Development</a:t>
            </a:r>
          </a:p>
        </p:txBody>
      </p:sp>
      <p:sp>
        <p:nvSpPr>
          <p:cNvPr id="1533" name="Shape 1533"/>
          <p:cNvSpPr txBox="1"/>
          <p:nvPr>
            <p:ph idx="5" type="body"/>
          </p:nvPr>
        </p:nvSpPr>
        <p:spPr>
          <a:xfrm>
            <a:off x="9920692" y="9637413"/>
            <a:ext cx="648000" cy="648000"/>
          </a:xfrm>
          <a:prstGeom prst="rect">
            <a:avLst/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34" name="Shape 1534"/>
          <p:cNvSpPr txBox="1"/>
          <p:nvPr>
            <p:ph idx="6" type="body"/>
          </p:nvPr>
        </p:nvSpPr>
        <p:spPr>
          <a:xfrm>
            <a:off x="9272692" y="8989413"/>
            <a:ext cx="648000" cy="648000"/>
          </a:xfrm>
          <a:prstGeom prst="rect">
            <a:avLst/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35" name="Shape 1535"/>
          <p:cNvSpPr txBox="1"/>
          <p:nvPr>
            <p:ph idx="7" type="body"/>
          </p:nvPr>
        </p:nvSpPr>
        <p:spPr>
          <a:xfrm>
            <a:off x="9920692" y="8341413"/>
            <a:ext cx="648000" cy="648000"/>
          </a:xfrm>
          <a:prstGeom prst="rect">
            <a:avLst/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36" name="Shape 1536"/>
          <p:cNvSpPr txBox="1"/>
          <p:nvPr>
            <p:ph idx="8" type="body"/>
          </p:nvPr>
        </p:nvSpPr>
        <p:spPr>
          <a:xfrm>
            <a:off x="8624692" y="9637413"/>
            <a:ext cx="648000" cy="648000"/>
          </a:xfrm>
          <a:prstGeom prst="rect">
            <a:avLst/>
          </a:prstGeom>
          <a:solidFill>
            <a:schemeClr val="accent2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mc:AlternateContent>
    <mc:Choice Requires="p14">
      <p:transition spd="slow">
        <p14:flip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Shape 1541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-34290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</a:pPr>
            <a:r>
              <a:rPr b="0" i="0" lang="ko-KR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rPr>
              <a:t>개발환경(Web development environment)</a:t>
            </a:r>
          </a:p>
        </p:txBody>
      </p:sp>
      <p:sp>
        <p:nvSpPr>
          <p:cNvPr id="1542" name="Shape 1542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543" name="Shape 1543"/>
          <p:cNvSpPr txBox="1"/>
          <p:nvPr/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Ubuntu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grpSp>
        <p:nvGrpSpPr>
          <p:cNvPr id="1544" name="Shape 1544"/>
          <p:cNvGrpSpPr/>
          <p:nvPr/>
        </p:nvGrpSpPr>
        <p:grpSpPr>
          <a:xfrm>
            <a:off x="1480680" y="1935600"/>
            <a:ext cx="15361089" cy="7551300"/>
            <a:chOff x="1480680" y="1935601"/>
            <a:chExt cx="15361089" cy="4410796"/>
          </a:xfrm>
        </p:grpSpPr>
        <p:grpSp>
          <p:nvGrpSpPr>
            <p:cNvPr id="1545" name="Shape 1545"/>
            <p:cNvGrpSpPr/>
            <p:nvPr/>
          </p:nvGrpSpPr>
          <p:grpSpPr>
            <a:xfrm>
              <a:off x="1480680" y="1935601"/>
              <a:ext cx="15361089" cy="1985648"/>
              <a:chOff x="1463455" y="2154259"/>
              <a:chExt cx="15361089" cy="1985648"/>
            </a:xfrm>
          </p:grpSpPr>
          <p:sp>
            <p:nvSpPr>
              <p:cNvPr id="1546" name="Shape 1546"/>
              <p:cNvSpPr txBox="1"/>
              <p:nvPr/>
            </p:nvSpPr>
            <p:spPr>
              <a:xfrm>
                <a:off x="1463455" y="3082772"/>
                <a:ext cx="4594445" cy="10571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wrap="square" tIns="45700">
                <a:noAutofit/>
              </a:bodyPr>
              <a:lstStyle/>
              <a:p>
                <a:pPr indent="-152400" lvl="0" marL="0" marR="0" rtl="0" algn="ctr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"/>
                  <a:buNone/>
                </a:pPr>
                <a:r>
                  <a:rPr b="0" i="0" lang="ko-KR" sz="2400" u="none" cap="none" strike="noStrike">
                    <a:solidFill>
                      <a:schemeClr val="dk2"/>
                    </a:solidFill>
                    <a:latin typeface="Ubuntu"/>
                    <a:ea typeface="Ubuntu"/>
                    <a:cs typeface="Ubuntu"/>
                    <a:sym typeface="Ubuntu"/>
                  </a:rPr>
                  <a:t>Java(jsp, Servlet), </a:t>
                </a:r>
              </a:p>
              <a:p>
                <a:pPr indent="-152400" lvl="0" marL="0" marR="0" rtl="0" algn="ctr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"/>
                  <a:buNone/>
                </a:pPr>
                <a:r>
                  <a:rPr b="0" i="0" lang="ko-KR" sz="2400" u="none" cap="none" strike="noStrike">
                    <a:solidFill>
                      <a:schemeClr val="dk2"/>
                    </a:solidFill>
                    <a:latin typeface="Ubuntu"/>
                    <a:ea typeface="Ubuntu"/>
                    <a:cs typeface="Ubuntu"/>
                    <a:sym typeface="Ubuntu"/>
                  </a:rPr>
                  <a:t>HTML, CSS, JavaScript</a:t>
                </a:r>
              </a:p>
            </p:txBody>
          </p:sp>
          <p:sp>
            <p:nvSpPr>
              <p:cNvPr id="1547" name="Shape 1547"/>
              <p:cNvSpPr txBox="1"/>
              <p:nvPr/>
            </p:nvSpPr>
            <p:spPr>
              <a:xfrm>
                <a:off x="1463455" y="2154259"/>
                <a:ext cx="4594445" cy="7470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-19050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 Medium"/>
                  <a:buNone/>
                </a:pPr>
                <a:r>
                  <a:rPr b="0" i="0" lang="ko-KR" sz="3000" u="none" cap="none" strike="noStrike">
                    <a:solidFill>
                      <a:schemeClr val="dk2"/>
                    </a:solidFill>
                    <a:latin typeface="Ubuntu Medium"/>
                    <a:ea typeface="Ubuntu Medium"/>
                    <a:cs typeface="Ubuntu Medium"/>
                    <a:sym typeface="Ubuntu Medium"/>
                  </a:rPr>
                  <a:t>Language</a:t>
                </a:r>
              </a:p>
            </p:txBody>
          </p:sp>
          <p:sp>
            <p:nvSpPr>
              <p:cNvPr id="1548" name="Shape 1548"/>
              <p:cNvSpPr txBox="1"/>
              <p:nvPr/>
            </p:nvSpPr>
            <p:spPr>
              <a:xfrm>
                <a:off x="6846777" y="3082772"/>
                <a:ext cx="4594445" cy="10571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wrap="square" tIns="45700">
                <a:noAutofit/>
              </a:bodyPr>
              <a:lstStyle/>
              <a:p>
                <a:pPr indent="-152400" lvl="0" marL="0" marR="0" rtl="0" algn="ctr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"/>
                  <a:buNone/>
                </a:pPr>
                <a:r>
                  <a:rPr b="0" i="0" lang="ko-KR" sz="2400" u="none" cap="none" strike="noStrike">
                    <a:solidFill>
                      <a:schemeClr val="dk2"/>
                    </a:solidFill>
                    <a:latin typeface="Ubuntu"/>
                    <a:ea typeface="Ubuntu"/>
                    <a:cs typeface="Ubuntu"/>
                    <a:sym typeface="Ubuntu"/>
                  </a:rPr>
                  <a:t>Windows 7 64bit, </a:t>
                </a:r>
              </a:p>
              <a:p>
                <a:pPr indent="-152400" lvl="0" marL="0" marR="0" rtl="0" algn="ctr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"/>
                  <a:buNone/>
                </a:pPr>
                <a:r>
                  <a:rPr b="0" i="0" lang="ko-KR" sz="2400" u="none" cap="none" strike="noStrike">
                    <a:solidFill>
                      <a:schemeClr val="dk2"/>
                    </a:solidFill>
                    <a:latin typeface="Ubuntu"/>
                    <a:ea typeface="Ubuntu"/>
                    <a:cs typeface="Ubuntu"/>
                    <a:sym typeface="Ubuntu"/>
                  </a:rPr>
                  <a:t>Windows 10 64bit</a:t>
                </a:r>
              </a:p>
            </p:txBody>
          </p:sp>
          <p:sp>
            <p:nvSpPr>
              <p:cNvPr id="1549" name="Shape 1549"/>
              <p:cNvSpPr txBox="1"/>
              <p:nvPr/>
            </p:nvSpPr>
            <p:spPr>
              <a:xfrm>
                <a:off x="6846777" y="2154259"/>
                <a:ext cx="4594445" cy="7470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-19050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 Medium"/>
                  <a:buNone/>
                </a:pPr>
                <a:r>
                  <a:rPr b="0" i="0" lang="ko-KR" sz="3000" u="none" cap="none" strike="noStrike">
                    <a:solidFill>
                      <a:schemeClr val="dk2"/>
                    </a:solidFill>
                    <a:latin typeface="Ubuntu Medium"/>
                    <a:ea typeface="Ubuntu Medium"/>
                    <a:cs typeface="Ubuntu Medium"/>
                    <a:sym typeface="Ubuntu Medium"/>
                  </a:rPr>
                  <a:t>OS</a:t>
                </a:r>
              </a:p>
            </p:txBody>
          </p:sp>
          <p:sp>
            <p:nvSpPr>
              <p:cNvPr id="1550" name="Shape 1550"/>
              <p:cNvSpPr txBox="1"/>
              <p:nvPr/>
            </p:nvSpPr>
            <p:spPr>
              <a:xfrm>
                <a:off x="12230099" y="3082772"/>
                <a:ext cx="4594445" cy="10571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wrap="square" tIns="45700">
                <a:noAutofit/>
              </a:bodyPr>
              <a:lstStyle/>
              <a:p>
                <a:pPr indent="-152400" lvl="0" marL="0" marR="0" rtl="0" algn="ctr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"/>
                  <a:buNone/>
                </a:pPr>
                <a:r>
                  <a:rPr b="0" i="0" lang="ko-KR" sz="2400" u="none" cap="none" strike="noStrike">
                    <a:solidFill>
                      <a:schemeClr val="dk2"/>
                    </a:solidFill>
                    <a:latin typeface="Ubuntu"/>
                    <a:ea typeface="Ubuntu"/>
                    <a:cs typeface="Ubuntu"/>
                    <a:sym typeface="Ubuntu"/>
                  </a:rPr>
                  <a:t>Eclipse neon/ Oxygen, Atom</a:t>
                </a:r>
              </a:p>
              <a:p>
                <a:pPr indent="-152400" lvl="0" marL="0" marR="0" rtl="0" algn="ctr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"/>
                  <a:buNone/>
                </a:pPr>
                <a:r>
                  <a:rPr b="0" i="0" lang="ko-KR" sz="2400" u="none" cap="none" strike="noStrike">
                    <a:solidFill>
                      <a:schemeClr val="dk2"/>
                    </a:solidFill>
                    <a:latin typeface="Ubuntu"/>
                    <a:ea typeface="Ubuntu"/>
                    <a:cs typeface="Ubuntu"/>
                    <a:sym typeface="Ubuntu"/>
                  </a:rPr>
                  <a:t>DB : Oracle Development</a:t>
                </a:r>
              </a:p>
            </p:txBody>
          </p:sp>
          <p:sp>
            <p:nvSpPr>
              <p:cNvPr id="1551" name="Shape 1551"/>
              <p:cNvSpPr txBox="1"/>
              <p:nvPr/>
            </p:nvSpPr>
            <p:spPr>
              <a:xfrm>
                <a:off x="12230099" y="2154259"/>
                <a:ext cx="4594445" cy="7470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-19050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 Medium"/>
                  <a:buNone/>
                </a:pPr>
                <a:r>
                  <a:rPr b="0" i="0" lang="ko-KR" sz="3000" u="none" cap="none" strike="noStrike">
                    <a:solidFill>
                      <a:schemeClr val="dk2"/>
                    </a:solidFill>
                    <a:latin typeface="Ubuntu Medium"/>
                    <a:ea typeface="Ubuntu Medium"/>
                    <a:cs typeface="Ubuntu Medium"/>
                    <a:sym typeface="Ubuntu Medium"/>
                  </a:rPr>
                  <a:t>Edit Tool</a:t>
                </a:r>
              </a:p>
            </p:txBody>
          </p:sp>
          <p:sp>
            <p:nvSpPr>
              <p:cNvPr id="1552" name="Shape 1552"/>
              <p:cNvSpPr/>
              <p:nvPr/>
            </p:nvSpPr>
            <p:spPr>
              <a:xfrm>
                <a:off x="2850933" y="2920023"/>
                <a:ext cx="1827899" cy="7200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i="0" sz="2700" u="none" cap="none" strike="noStrike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  <p:sp>
            <p:nvSpPr>
              <p:cNvPr id="1553" name="Shape 1553"/>
              <p:cNvSpPr/>
              <p:nvPr/>
            </p:nvSpPr>
            <p:spPr>
              <a:xfrm>
                <a:off x="8230050" y="2920023"/>
                <a:ext cx="1827899" cy="7200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i="0" sz="2700" u="none" cap="none" strike="noStrike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  <p:sp>
            <p:nvSpPr>
              <p:cNvPr id="1554" name="Shape 1554"/>
              <p:cNvSpPr/>
              <p:nvPr/>
            </p:nvSpPr>
            <p:spPr>
              <a:xfrm>
                <a:off x="13613370" y="2903566"/>
                <a:ext cx="1827899" cy="72008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i="0" sz="2700" u="none" cap="none" strike="noStrike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</p:grpSp>
        <p:grpSp>
          <p:nvGrpSpPr>
            <p:cNvPr id="1555" name="Shape 1555"/>
            <p:cNvGrpSpPr/>
            <p:nvPr/>
          </p:nvGrpSpPr>
          <p:grpSpPr>
            <a:xfrm>
              <a:off x="4172341" y="4360749"/>
              <a:ext cx="9977767" cy="1985648"/>
              <a:chOff x="1463455" y="4360749"/>
              <a:chExt cx="9977767" cy="1985648"/>
            </a:xfrm>
          </p:grpSpPr>
          <p:sp>
            <p:nvSpPr>
              <p:cNvPr id="1556" name="Shape 1556"/>
              <p:cNvSpPr txBox="1"/>
              <p:nvPr/>
            </p:nvSpPr>
            <p:spPr>
              <a:xfrm>
                <a:off x="1463455" y="5289262"/>
                <a:ext cx="4594445" cy="10571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wrap="square" tIns="45700">
                <a:noAutofit/>
              </a:bodyPr>
              <a:lstStyle/>
              <a:p>
                <a:pPr indent="-152400" lvl="0" marL="0" marR="0" rtl="0" algn="ctr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"/>
                  <a:buNone/>
                </a:pPr>
                <a:r>
                  <a:rPr b="0" i="0" lang="ko-KR" sz="2400" u="none" cap="none" strike="noStrike">
                    <a:solidFill>
                      <a:schemeClr val="dk2"/>
                    </a:solidFill>
                    <a:latin typeface="Ubuntu"/>
                    <a:ea typeface="Ubuntu"/>
                    <a:cs typeface="Ubuntu"/>
                    <a:sym typeface="Ubuntu"/>
                  </a:rPr>
                  <a:t>Apache Tomcat 8.0.45</a:t>
                </a:r>
              </a:p>
            </p:txBody>
          </p:sp>
          <p:sp>
            <p:nvSpPr>
              <p:cNvPr id="1557" name="Shape 1557"/>
              <p:cNvSpPr txBox="1"/>
              <p:nvPr/>
            </p:nvSpPr>
            <p:spPr>
              <a:xfrm>
                <a:off x="1463455" y="4360749"/>
                <a:ext cx="4594445" cy="7470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-19050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 Medium"/>
                  <a:buNone/>
                </a:pPr>
                <a:r>
                  <a:rPr b="0" i="0" lang="ko-KR" sz="3000" u="none" cap="none" strike="noStrike">
                    <a:solidFill>
                      <a:schemeClr val="dk2"/>
                    </a:solidFill>
                    <a:latin typeface="Ubuntu Medium"/>
                    <a:ea typeface="Ubuntu Medium"/>
                    <a:cs typeface="Ubuntu Medium"/>
                    <a:sym typeface="Ubuntu Medium"/>
                  </a:rPr>
                  <a:t>Server</a:t>
                </a:r>
              </a:p>
            </p:txBody>
          </p:sp>
          <p:sp>
            <p:nvSpPr>
              <p:cNvPr id="1558" name="Shape 1558"/>
              <p:cNvSpPr txBox="1"/>
              <p:nvPr/>
            </p:nvSpPr>
            <p:spPr>
              <a:xfrm>
                <a:off x="6846777" y="5289262"/>
                <a:ext cx="4594445" cy="10571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wrap="square" tIns="45700">
                <a:noAutofit/>
              </a:bodyPr>
              <a:lstStyle/>
              <a:p>
                <a:pPr indent="-152400" lvl="0" marL="0" marR="0" rtl="0" algn="ctr">
                  <a:lnSpc>
                    <a:spcPct val="13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"/>
                  <a:buNone/>
                </a:pPr>
                <a:r>
                  <a:rPr b="0" i="0" lang="ko-KR" sz="2400" u="none" cap="none" strike="noStrike">
                    <a:solidFill>
                      <a:schemeClr val="dk2"/>
                    </a:solidFill>
                    <a:latin typeface="Ubuntu"/>
                    <a:ea typeface="Ubuntu"/>
                    <a:cs typeface="Ubuntu"/>
                    <a:sym typeface="Ubuntu"/>
                  </a:rPr>
                  <a:t>Oracle DB 11g/11ex </a:t>
                </a:r>
              </a:p>
            </p:txBody>
          </p:sp>
          <p:sp>
            <p:nvSpPr>
              <p:cNvPr id="1559" name="Shape 1559"/>
              <p:cNvSpPr txBox="1"/>
              <p:nvPr/>
            </p:nvSpPr>
            <p:spPr>
              <a:xfrm>
                <a:off x="6846777" y="4360749"/>
                <a:ext cx="4594445" cy="7470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-19050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SzPct val="100000"/>
                  <a:buFont typeface="Ubuntu Medium"/>
                  <a:buNone/>
                </a:pPr>
                <a:r>
                  <a:rPr b="0" i="0" lang="ko-KR" sz="3000" u="none" cap="none" strike="noStrike">
                    <a:solidFill>
                      <a:schemeClr val="dk2"/>
                    </a:solidFill>
                    <a:latin typeface="Ubuntu Medium"/>
                    <a:ea typeface="Ubuntu Medium"/>
                    <a:cs typeface="Ubuntu Medium"/>
                    <a:sym typeface="Ubuntu Medium"/>
                  </a:rPr>
                  <a:t>DB</a:t>
                </a:r>
              </a:p>
            </p:txBody>
          </p:sp>
          <p:sp>
            <p:nvSpPr>
              <p:cNvPr id="1560" name="Shape 1560"/>
              <p:cNvSpPr/>
              <p:nvPr/>
            </p:nvSpPr>
            <p:spPr>
              <a:xfrm>
                <a:off x="2850933" y="5126513"/>
                <a:ext cx="1827899" cy="7200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i="0" sz="2700" u="none" cap="none" strike="noStrike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  <p:sp>
            <p:nvSpPr>
              <p:cNvPr id="1561" name="Shape 1561"/>
              <p:cNvSpPr/>
              <p:nvPr/>
            </p:nvSpPr>
            <p:spPr>
              <a:xfrm>
                <a:off x="8230050" y="5126513"/>
                <a:ext cx="1827899" cy="72008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None/>
                </a:pPr>
                <a:r>
                  <a:t/>
                </a:r>
                <a:endParaRPr b="0" i="0" sz="2700" u="none" cap="none" strike="noStrike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Shape 1566"/>
          <p:cNvSpPr/>
          <p:nvPr/>
        </p:nvSpPr>
        <p:spPr>
          <a:xfrm>
            <a:off x="3918476" y="5412879"/>
            <a:ext cx="11854200" cy="528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67" name="Shape 1567"/>
          <p:cNvSpPr txBox="1"/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-34290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</a:pPr>
            <a:r>
              <a:rPr b="0" i="0" lang="ko-KR" sz="5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rPr>
              <a:t>Schedule</a:t>
            </a:r>
          </a:p>
        </p:txBody>
      </p:sp>
      <p:sp>
        <p:nvSpPr>
          <p:cNvPr id="1568" name="Shape 1568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569" name="Shape 1569"/>
          <p:cNvSpPr txBox="1"/>
          <p:nvPr/>
        </p:nvSpPr>
        <p:spPr>
          <a:xfrm>
            <a:off x="1641965" y="5434338"/>
            <a:ext cx="206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1" i="0" lang="ko-KR" sz="2400" u="none" cap="none" strike="noStrike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rPr>
              <a:t>Sitemap</a:t>
            </a:r>
          </a:p>
        </p:txBody>
      </p:sp>
      <p:sp>
        <p:nvSpPr>
          <p:cNvPr id="1570" name="Shape 1570"/>
          <p:cNvSpPr txBox="1"/>
          <p:nvPr/>
        </p:nvSpPr>
        <p:spPr>
          <a:xfrm>
            <a:off x="1641965" y="6623559"/>
            <a:ext cx="206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1" lang="ko-KR" sz="2400">
                <a:solidFill>
                  <a:schemeClr val="dk2"/>
                </a:solidFill>
                <a:latin typeface="Ubuntu Medium"/>
                <a:ea typeface="Ubuntu Medium"/>
                <a:cs typeface="Ubuntu Medium"/>
                <a:sym typeface="Ubuntu Medium"/>
              </a:rPr>
              <a:t>개발서</a:t>
            </a:r>
          </a:p>
        </p:txBody>
      </p:sp>
      <p:grpSp>
        <p:nvGrpSpPr>
          <p:cNvPr id="1571" name="Shape 1571"/>
          <p:cNvGrpSpPr/>
          <p:nvPr/>
        </p:nvGrpSpPr>
        <p:grpSpPr>
          <a:xfrm>
            <a:off x="1086892" y="1719575"/>
            <a:ext cx="15208108" cy="6940140"/>
            <a:chOff x="1010692" y="1719575"/>
            <a:chExt cx="15208108" cy="6940140"/>
          </a:xfrm>
        </p:grpSpPr>
        <p:sp>
          <p:nvSpPr>
            <p:cNvPr id="1572" name="Shape 1572"/>
            <p:cNvSpPr/>
            <p:nvPr/>
          </p:nvSpPr>
          <p:spPr>
            <a:xfrm>
              <a:off x="3943775" y="2882498"/>
              <a:ext cx="11854200" cy="5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73" name="Shape 1573"/>
            <p:cNvSpPr/>
            <p:nvPr/>
          </p:nvSpPr>
          <p:spPr>
            <a:xfrm>
              <a:off x="3943775" y="3528967"/>
              <a:ext cx="11854200" cy="5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74" name="Shape 1574"/>
            <p:cNvSpPr/>
            <p:nvPr/>
          </p:nvSpPr>
          <p:spPr>
            <a:xfrm>
              <a:off x="3943775" y="4198296"/>
              <a:ext cx="11854200" cy="5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75" name="Shape 1575"/>
            <p:cNvSpPr/>
            <p:nvPr/>
          </p:nvSpPr>
          <p:spPr>
            <a:xfrm>
              <a:off x="3943775" y="4799045"/>
              <a:ext cx="11854200" cy="5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76" name="Shape 1576"/>
            <p:cNvSpPr/>
            <p:nvPr/>
          </p:nvSpPr>
          <p:spPr>
            <a:xfrm>
              <a:off x="3943775" y="2258889"/>
              <a:ext cx="11854200" cy="5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77" name="Shape 1577"/>
            <p:cNvSpPr/>
            <p:nvPr/>
          </p:nvSpPr>
          <p:spPr>
            <a:xfrm>
              <a:off x="3930951" y="6669638"/>
              <a:ext cx="11854200" cy="5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78" name="Shape 1578"/>
            <p:cNvSpPr/>
            <p:nvPr/>
          </p:nvSpPr>
          <p:spPr>
            <a:xfrm>
              <a:off x="3930951" y="7316107"/>
              <a:ext cx="11854200" cy="5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79" name="Shape 1579"/>
            <p:cNvSpPr/>
            <p:nvPr/>
          </p:nvSpPr>
          <p:spPr>
            <a:xfrm>
              <a:off x="3930951" y="7985436"/>
              <a:ext cx="11854200" cy="5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80" name="Shape 1580"/>
            <p:cNvSpPr/>
            <p:nvPr/>
          </p:nvSpPr>
          <p:spPr>
            <a:xfrm>
              <a:off x="3930951" y="6046029"/>
              <a:ext cx="11854200" cy="528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81" name="Shape 1581"/>
            <p:cNvSpPr txBox="1"/>
            <p:nvPr/>
          </p:nvSpPr>
          <p:spPr>
            <a:xfrm>
              <a:off x="1641965" y="2292376"/>
              <a:ext cx="2069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457200" marR="0" rtl="0" algn="r">
                <a:spcBef>
                  <a:spcPts val="0"/>
                </a:spcBef>
                <a:buSzPct val="25000"/>
                <a:buNone/>
              </a:pPr>
              <a:r>
                <a:rPr b="1" lang="ko-KR" sz="2400">
                  <a:solidFill>
                    <a:schemeClr val="dk2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주제선정</a:t>
              </a:r>
            </a:p>
          </p:txBody>
        </p:sp>
        <p:sp>
          <p:nvSpPr>
            <p:cNvPr id="1582" name="Shape 1582"/>
            <p:cNvSpPr txBox="1"/>
            <p:nvPr/>
          </p:nvSpPr>
          <p:spPr>
            <a:xfrm>
              <a:off x="1641965" y="4832531"/>
              <a:ext cx="2069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buSzPct val="25000"/>
                <a:buNone/>
              </a:pPr>
              <a:r>
                <a:rPr b="1" lang="ko-KR" sz="2400">
                  <a:solidFill>
                    <a:schemeClr val="dk2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FrontEnd</a:t>
              </a:r>
            </a:p>
          </p:txBody>
        </p:sp>
        <p:sp>
          <p:nvSpPr>
            <p:cNvPr id="1583" name="Shape 1583"/>
            <p:cNvSpPr txBox="1"/>
            <p:nvPr/>
          </p:nvSpPr>
          <p:spPr>
            <a:xfrm>
              <a:off x="1641965" y="2915984"/>
              <a:ext cx="2069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buSzPct val="25000"/>
                <a:buNone/>
              </a:pPr>
              <a:r>
                <a:rPr b="1" lang="ko-KR" sz="2400">
                  <a:solidFill>
                    <a:schemeClr val="dk2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자료조사</a:t>
              </a:r>
            </a:p>
          </p:txBody>
        </p:sp>
        <p:sp>
          <p:nvSpPr>
            <p:cNvPr id="1584" name="Shape 1584"/>
            <p:cNvSpPr txBox="1"/>
            <p:nvPr/>
          </p:nvSpPr>
          <p:spPr>
            <a:xfrm>
              <a:off x="1010692" y="3562453"/>
              <a:ext cx="2693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buSzPct val="25000"/>
                <a:buNone/>
              </a:pPr>
              <a:r>
                <a:rPr b="1" lang="ko-KR" sz="2400">
                  <a:solidFill>
                    <a:schemeClr val="dk2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프로그램설계</a:t>
              </a:r>
            </a:p>
          </p:txBody>
        </p:sp>
        <p:sp>
          <p:nvSpPr>
            <p:cNvPr id="1585" name="Shape 1585"/>
            <p:cNvSpPr txBox="1"/>
            <p:nvPr/>
          </p:nvSpPr>
          <p:spPr>
            <a:xfrm>
              <a:off x="1641965" y="4231782"/>
              <a:ext cx="2069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buSzPct val="25000"/>
                <a:buNone/>
              </a:pPr>
              <a:r>
                <a:rPr b="1" lang="ko-KR" sz="2400">
                  <a:solidFill>
                    <a:schemeClr val="dk2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BackEnd</a:t>
              </a:r>
            </a:p>
          </p:txBody>
        </p:sp>
        <p:sp>
          <p:nvSpPr>
            <p:cNvPr id="1586" name="Shape 1586"/>
            <p:cNvSpPr/>
            <p:nvPr/>
          </p:nvSpPr>
          <p:spPr>
            <a:xfrm>
              <a:off x="4805948" y="3002826"/>
              <a:ext cx="2069400" cy="320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87" name="Shape 1587"/>
            <p:cNvSpPr/>
            <p:nvPr/>
          </p:nvSpPr>
          <p:spPr>
            <a:xfrm>
              <a:off x="9682743" y="3649285"/>
              <a:ext cx="1571700" cy="28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88" name="Shape 1588"/>
            <p:cNvSpPr/>
            <p:nvPr/>
          </p:nvSpPr>
          <p:spPr>
            <a:xfrm>
              <a:off x="11898901" y="4318625"/>
              <a:ext cx="2263200" cy="279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89" name="Shape 1589"/>
            <p:cNvSpPr/>
            <p:nvPr/>
          </p:nvSpPr>
          <p:spPr>
            <a:xfrm>
              <a:off x="12016375" y="4903250"/>
              <a:ext cx="2436300" cy="279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90" name="Shape 1590"/>
            <p:cNvSpPr/>
            <p:nvPr/>
          </p:nvSpPr>
          <p:spPr>
            <a:xfrm>
              <a:off x="13357219" y="5547035"/>
              <a:ext cx="1018200" cy="2796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91" name="Shape 1591"/>
            <p:cNvSpPr/>
            <p:nvPr/>
          </p:nvSpPr>
          <p:spPr>
            <a:xfrm>
              <a:off x="14406471" y="6794150"/>
              <a:ext cx="1018200" cy="27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92" name="Shape 1592"/>
            <p:cNvSpPr/>
            <p:nvPr/>
          </p:nvSpPr>
          <p:spPr>
            <a:xfrm>
              <a:off x="14997223" y="7431350"/>
              <a:ext cx="653100" cy="320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93" name="Shape 1593"/>
            <p:cNvSpPr/>
            <p:nvPr/>
          </p:nvSpPr>
          <p:spPr>
            <a:xfrm>
              <a:off x="15518418" y="8102825"/>
              <a:ext cx="312900" cy="293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94" name="Shape 1594"/>
            <p:cNvSpPr/>
            <p:nvPr/>
          </p:nvSpPr>
          <p:spPr>
            <a:xfrm>
              <a:off x="14376468" y="6151804"/>
              <a:ext cx="1201800" cy="307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595" name="Shape 1595"/>
            <p:cNvSpPr txBox="1"/>
            <p:nvPr/>
          </p:nvSpPr>
          <p:spPr>
            <a:xfrm>
              <a:off x="1641965" y="6043938"/>
              <a:ext cx="2069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914400" marR="0" rtl="0" algn="r">
                <a:spcBef>
                  <a:spcPts val="0"/>
                </a:spcBef>
                <a:buSzPct val="25000"/>
                <a:buNone/>
              </a:pPr>
              <a:r>
                <a:rPr b="1" lang="ko-KR" sz="2400">
                  <a:solidFill>
                    <a:schemeClr val="dk2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test</a:t>
              </a:r>
            </a:p>
          </p:txBody>
        </p:sp>
        <p:sp>
          <p:nvSpPr>
            <p:cNvPr id="1596" name="Shape 1596"/>
            <p:cNvSpPr txBox="1"/>
            <p:nvPr/>
          </p:nvSpPr>
          <p:spPr>
            <a:xfrm>
              <a:off x="1448226" y="7491454"/>
              <a:ext cx="2263200" cy="27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buSzPct val="25000"/>
                <a:buNone/>
              </a:pPr>
              <a:r>
                <a:rPr b="1" lang="ko-KR" sz="2400">
                  <a:solidFill>
                    <a:schemeClr val="dk2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발표자료 준비</a:t>
              </a:r>
            </a:p>
          </p:txBody>
        </p:sp>
        <p:sp>
          <p:nvSpPr>
            <p:cNvPr id="1597" name="Shape 1597"/>
            <p:cNvSpPr txBox="1"/>
            <p:nvPr/>
          </p:nvSpPr>
          <p:spPr>
            <a:xfrm>
              <a:off x="1641965" y="8018922"/>
              <a:ext cx="2069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buSzPct val="25000"/>
                <a:buNone/>
              </a:pPr>
              <a:r>
                <a:rPr b="1" lang="ko-KR" sz="2400">
                  <a:solidFill>
                    <a:schemeClr val="dk2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발표</a:t>
              </a:r>
            </a:p>
          </p:txBody>
        </p:sp>
        <p:sp>
          <p:nvSpPr>
            <p:cNvPr id="1598" name="Shape 1598"/>
            <p:cNvSpPr/>
            <p:nvPr/>
          </p:nvSpPr>
          <p:spPr>
            <a:xfrm>
              <a:off x="3999220" y="2379208"/>
              <a:ext cx="806700" cy="28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i="0" sz="27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grpSp>
          <p:nvGrpSpPr>
            <p:cNvPr id="1599" name="Shape 1599"/>
            <p:cNvGrpSpPr/>
            <p:nvPr/>
          </p:nvGrpSpPr>
          <p:grpSpPr>
            <a:xfrm>
              <a:off x="3517998" y="1719575"/>
              <a:ext cx="12700802" cy="6940140"/>
              <a:chOff x="3206268" y="1331619"/>
              <a:chExt cx="12700802" cy="7335525"/>
            </a:xfrm>
          </p:grpSpPr>
          <p:cxnSp>
            <p:nvCxnSpPr>
              <p:cNvPr id="1600" name="Shape 1600"/>
              <p:cNvCxnSpPr/>
              <p:nvPr/>
            </p:nvCxnSpPr>
            <p:spPr>
              <a:xfrm flipH="1" rot="-5400000">
                <a:off x="12067230" y="5189993"/>
                <a:ext cx="6837900" cy="210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949FAE"/>
                </a:solidFill>
                <a:prstDash val="dash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1601" name="Shape 1601"/>
              <p:cNvSpPr txBox="1"/>
              <p:nvPr/>
            </p:nvSpPr>
            <p:spPr>
              <a:xfrm>
                <a:off x="3206268" y="1345492"/>
                <a:ext cx="1018200" cy="488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ko-KR" sz="2400">
                    <a:solidFill>
                      <a:srgbClr val="949FAE"/>
                    </a:solidFill>
                    <a:latin typeface="Ubuntu"/>
                    <a:ea typeface="Ubuntu"/>
                    <a:cs typeface="Ubuntu"/>
                    <a:sym typeface="Ubuntu"/>
                  </a:rPr>
                  <a:t>10/04</a:t>
                </a:r>
              </a:p>
            </p:txBody>
          </p:sp>
          <p:sp>
            <p:nvSpPr>
              <p:cNvPr id="1602" name="Shape 1602"/>
              <p:cNvSpPr txBox="1"/>
              <p:nvPr/>
            </p:nvSpPr>
            <p:spPr>
              <a:xfrm>
                <a:off x="7097895" y="1331619"/>
                <a:ext cx="1018200" cy="33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lang="ko-KR" sz="2400">
                    <a:solidFill>
                      <a:srgbClr val="949FAE"/>
                    </a:solidFill>
                    <a:latin typeface="Ubuntu"/>
                    <a:ea typeface="Ubuntu"/>
                    <a:cs typeface="Ubuntu"/>
                    <a:sym typeface="Ubuntu"/>
                  </a:rPr>
                  <a:t>10/24</a:t>
                </a:r>
              </a:p>
            </p:txBody>
          </p:sp>
          <p:sp>
            <p:nvSpPr>
              <p:cNvPr id="1603" name="Shape 1603"/>
              <p:cNvSpPr txBox="1"/>
              <p:nvPr/>
            </p:nvSpPr>
            <p:spPr>
              <a:xfrm>
                <a:off x="11216545" y="1331619"/>
                <a:ext cx="10182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SzPct val="25000"/>
                  <a:buNone/>
                </a:pPr>
                <a:r>
                  <a:rPr lang="ko-KR" sz="2400">
                    <a:solidFill>
                      <a:srgbClr val="949FAE"/>
                    </a:solidFill>
                    <a:latin typeface="Ubuntu"/>
                    <a:ea typeface="Ubuntu"/>
                    <a:cs typeface="Ubuntu"/>
                    <a:sym typeface="Ubuntu"/>
                  </a:rPr>
                  <a:t>11/13</a:t>
                </a:r>
              </a:p>
            </p:txBody>
          </p:sp>
          <p:cxnSp>
            <p:nvCxnSpPr>
              <p:cNvPr id="1604" name="Shape 1604"/>
              <p:cNvCxnSpPr/>
              <p:nvPr/>
            </p:nvCxnSpPr>
            <p:spPr>
              <a:xfrm rot="5400000">
                <a:off x="4175455" y="5202743"/>
                <a:ext cx="6885600" cy="43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949FAE"/>
                </a:solidFill>
                <a:prstDash val="dash"/>
                <a:miter lim="800000"/>
                <a:headEnd len="med" w="med" type="none"/>
                <a:tailEnd len="med" w="med" type="none"/>
              </a:ln>
            </p:spPr>
          </p:cxnSp>
          <p:cxnSp>
            <p:nvCxnSpPr>
              <p:cNvPr id="1605" name="Shape 1605"/>
              <p:cNvCxnSpPr/>
              <p:nvPr/>
            </p:nvCxnSpPr>
            <p:spPr>
              <a:xfrm rot="5400000">
                <a:off x="8169127" y="5202744"/>
                <a:ext cx="6885600" cy="43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949FAE"/>
                </a:solidFill>
                <a:prstDash val="dash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1606" name="Shape 1606"/>
              <p:cNvSpPr txBox="1"/>
              <p:nvPr/>
            </p:nvSpPr>
            <p:spPr>
              <a:xfrm>
                <a:off x="14888870" y="1331619"/>
                <a:ext cx="10182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buSzPct val="25000"/>
                  <a:buNone/>
                </a:pPr>
                <a:r>
                  <a:rPr lang="ko-KR" sz="2400">
                    <a:solidFill>
                      <a:srgbClr val="949FAE"/>
                    </a:solidFill>
                    <a:latin typeface="Ubuntu"/>
                    <a:ea typeface="Ubuntu"/>
                    <a:cs typeface="Ubuntu"/>
                    <a:sym typeface="Ubuntu"/>
                  </a:rPr>
                  <a:t>12/08</a:t>
                </a:r>
              </a:p>
            </p:txBody>
          </p:sp>
          <p:cxnSp>
            <p:nvCxnSpPr>
              <p:cNvPr id="1607" name="Shape 1607"/>
              <p:cNvCxnSpPr/>
              <p:nvPr/>
            </p:nvCxnSpPr>
            <p:spPr>
              <a:xfrm rot="5400000">
                <a:off x="184992" y="5202743"/>
                <a:ext cx="6885600" cy="43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949FAE"/>
                </a:solidFill>
                <a:prstDash val="dash"/>
                <a:miter lim="800000"/>
                <a:headEnd len="med" w="med" type="none"/>
                <a:tailEnd len="med" w="med" type="none"/>
              </a:ln>
            </p:spPr>
          </p:cxnSp>
        </p:grpSp>
      </p:grpSp>
      <p:sp>
        <p:nvSpPr>
          <p:cNvPr id="1608" name="Shape 1608"/>
          <p:cNvSpPr txBox="1"/>
          <p:nvPr/>
        </p:nvSpPr>
        <p:spPr>
          <a:xfrm>
            <a:off x="3918475" y="2385825"/>
            <a:ext cx="11854200" cy="6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-KR" sz="2000"/>
              <a:t>10-09																							10-10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ko-KR" sz="2000"/>
              <a:t>10-12																							10-14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ko-KR" sz="2000"/>
              <a:t>11-07																							11-10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ko-KR" sz="2000"/>
              <a:t>11-13																							11-29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ko-KR" sz="2000"/>
              <a:t>11-14																							11-30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ko-KR" sz="2000"/>
              <a:t>11-28																							11-30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ko-KR" sz="2000"/>
              <a:t>12-01																							12-06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ko-KR" sz="2000"/>
              <a:t>12-01																							12-05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ko-KR" sz="2000"/>
              <a:t>12-04																							12-07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ko-KR" sz="2000"/>
              <a:t>12-08																							12-08</a:t>
            </a:r>
          </a:p>
        </p:txBody>
      </p:sp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3" name="Shape 161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818" l="0" r="0" t="7819"/>
          <a:stretch/>
        </p:blipFill>
        <p:spPr>
          <a:xfrm>
            <a:off x="0" y="0"/>
            <a:ext cx="18288001" cy="10285413"/>
          </a:xfrm>
          <a:prstGeom prst="rect">
            <a:avLst/>
          </a:prstGeom>
          <a:noFill/>
          <a:ln>
            <a:noFill/>
          </a:ln>
        </p:spPr>
      </p:pic>
      <p:sp>
        <p:nvSpPr>
          <p:cNvPr id="1614" name="Shape 1614"/>
          <p:cNvSpPr txBox="1"/>
          <p:nvPr>
            <p:ph idx="1" type="body"/>
          </p:nvPr>
        </p:nvSpPr>
        <p:spPr>
          <a:xfrm>
            <a:off x="1248229" y="0"/>
            <a:ext cx="6400801" cy="10285413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15" name="Shape 1615"/>
          <p:cNvSpPr txBox="1"/>
          <p:nvPr>
            <p:ph idx="3" type="body"/>
          </p:nvPr>
        </p:nvSpPr>
        <p:spPr>
          <a:xfrm>
            <a:off x="1605165" y="1925052"/>
            <a:ext cx="5686928" cy="43474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wrap="square" tIns="45700">
            <a:noAutofit/>
          </a:bodyPr>
          <a:lstStyle/>
          <a:p>
            <a:pPr indent="-190500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</a:pPr>
            <a:r>
              <a:rPr b="0" i="0" lang="ko-KR" sz="300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3</a:t>
            </a:r>
          </a:p>
        </p:txBody>
      </p:sp>
      <p:sp>
        <p:nvSpPr>
          <p:cNvPr id="1616" name="Shape 1616"/>
          <p:cNvSpPr txBox="1"/>
          <p:nvPr>
            <p:ph idx="4" type="body"/>
          </p:nvPr>
        </p:nvSpPr>
        <p:spPr>
          <a:xfrm>
            <a:off x="1605165" y="6104021"/>
            <a:ext cx="5686928" cy="1211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27940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Ubuntu"/>
              <a:buNone/>
            </a:pPr>
            <a:r>
              <a:rPr b="0" i="0" lang="ko-KR" sz="4400" u="none" cap="none" strike="noStrik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Site map</a:t>
            </a:r>
          </a:p>
        </p:txBody>
      </p:sp>
      <p:sp>
        <p:nvSpPr>
          <p:cNvPr id="1617" name="Shape 1617"/>
          <p:cNvSpPr txBox="1"/>
          <p:nvPr>
            <p:ph idx="5" type="body"/>
          </p:nvPr>
        </p:nvSpPr>
        <p:spPr>
          <a:xfrm>
            <a:off x="8945030" y="9637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18" name="Shape 1618"/>
          <p:cNvSpPr txBox="1"/>
          <p:nvPr>
            <p:ph idx="6" type="body"/>
          </p:nvPr>
        </p:nvSpPr>
        <p:spPr>
          <a:xfrm>
            <a:off x="8297030" y="8989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19" name="Shape 1619"/>
          <p:cNvSpPr txBox="1"/>
          <p:nvPr>
            <p:ph idx="7" type="body"/>
          </p:nvPr>
        </p:nvSpPr>
        <p:spPr>
          <a:xfrm>
            <a:off x="7649030" y="8341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20" name="Shape 1620"/>
          <p:cNvSpPr txBox="1"/>
          <p:nvPr>
            <p:ph idx="8" type="body"/>
          </p:nvPr>
        </p:nvSpPr>
        <p:spPr>
          <a:xfrm>
            <a:off x="7649030" y="9637413"/>
            <a:ext cx="648000" cy="648000"/>
          </a:xfrm>
          <a:prstGeom prst="rect">
            <a:avLst/>
          </a:prstGeom>
          <a:solidFill>
            <a:schemeClr val="accent3">
              <a:alpha val="69803"/>
            </a:schemeClr>
          </a:solidFill>
          <a:ln>
            <a:noFill/>
          </a:ln>
        </p:spPr>
        <p:txBody>
          <a:bodyPr anchorCtr="0" anchor="t" bIns="45700" lIns="91425" rIns="91425" wrap="square" tIns="45700">
            <a:noAutofit/>
          </a:bodyPr>
          <a:lstStyle/>
          <a:p>
            <a:pPr indent="-152400" lvl="0" marL="0" marR="0" rtl="0" algn="l">
              <a:lnSpc>
                <a:spcPct val="13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4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Shape 1625"/>
          <p:cNvSpPr txBox="1"/>
          <p:nvPr>
            <p:ph type="title"/>
          </p:nvPr>
        </p:nvSpPr>
        <p:spPr>
          <a:xfrm>
            <a:off x="493213" y="424543"/>
            <a:ext cx="17336100" cy="128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-34290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Ubuntu Medium"/>
              <a:buNone/>
            </a:pPr>
            <a:r>
              <a:rPr lang="ko-KR"/>
              <a:t>Site Map</a:t>
            </a:r>
          </a:p>
        </p:txBody>
      </p:sp>
      <p:sp>
        <p:nvSpPr>
          <p:cNvPr id="1626" name="Shape 1626"/>
          <p:cNvSpPr txBox="1"/>
          <p:nvPr>
            <p:ph idx="12" type="sldNum"/>
          </p:nvPr>
        </p:nvSpPr>
        <p:spPr>
          <a:xfrm>
            <a:off x="17110869" y="9600055"/>
            <a:ext cx="1176775" cy="4890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ko-KR" sz="2400" u="none" cap="none" strike="noStrike"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rPr>
              <a:t>‹#›</a:t>
            </a:fld>
          </a:p>
        </p:txBody>
      </p:sp>
      <p:sp>
        <p:nvSpPr>
          <p:cNvPr id="1627" name="Shape 1627"/>
          <p:cNvSpPr/>
          <p:nvPr/>
        </p:nvSpPr>
        <p:spPr>
          <a:xfrm>
            <a:off x="3165675" y="2334900"/>
            <a:ext cx="3369300" cy="13596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ko-KR" sz="2400"/>
              <a:t>비회원</a:t>
            </a:r>
          </a:p>
        </p:txBody>
      </p:sp>
      <p:sp>
        <p:nvSpPr>
          <p:cNvPr id="1628" name="Shape 1628"/>
          <p:cNvSpPr/>
          <p:nvPr/>
        </p:nvSpPr>
        <p:spPr>
          <a:xfrm>
            <a:off x="7459350" y="2334900"/>
            <a:ext cx="3369300" cy="13596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ko-KR" sz="2400"/>
              <a:t>회원</a:t>
            </a:r>
          </a:p>
        </p:txBody>
      </p:sp>
      <p:sp>
        <p:nvSpPr>
          <p:cNvPr id="1629" name="Shape 1629"/>
          <p:cNvSpPr/>
          <p:nvPr/>
        </p:nvSpPr>
        <p:spPr>
          <a:xfrm>
            <a:off x="11643125" y="2334900"/>
            <a:ext cx="3369300" cy="13596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ko-KR" sz="2400"/>
              <a:t>관리자</a:t>
            </a:r>
          </a:p>
        </p:txBody>
      </p:sp>
      <p:sp>
        <p:nvSpPr>
          <p:cNvPr id="1630" name="Shape 1630"/>
          <p:cNvSpPr txBox="1"/>
          <p:nvPr/>
        </p:nvSpPr>
        <p:spPr>
          <a:xfrm>
            <a:off x="3165675" y="4401025"/>
            <a:ext cx="14683200" cy="60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ko-KR" sz="2000"/>
              <a:t>▼</a:t>
            </a:r>
            <a:r>
              <a:rPr lang="ko-KR" sz="2000"/>
              <a:t>회원가입							▼마이페이지						  ▼회원관리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ko-KR" sz="2000"/>
              <a:t>▼로그인							    └회원정보수정					  ▼게시판 관리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>
              <a:spcBef>
                <a:spcPts val="0"/>
              </a:spcBef>
              <a:buNone/>
            </a:pPr>
            <a:r>
              <a:rPr lang="ko-KR" sz="2000"/>
              <a:t>									▼로그아웃								└각종 게시글 삭제</a:t>
            </a:r>
          </a:p>
          <a:p>
            <a:pPr lvl="0">
              <a:spcBef>
                <a:spcPts val="0"/>
              </a:spcBef>
              <a:buNone/>
            </a:pPr>
            <a:r>
              <a:rPr lang="ko-KR" sz="2000"/>
              <a:t>																			└게시판 권한 관리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>
              <a:spcBef>
                <a:spcPts val="0"/>
              </a:spcBef>
              <a:buNone/>
            </a:pPr>
            <a:r>
              <a:rPr lang="ko-KR" sz="2000"/>
              <a:t>																		  ▼홈페이지 관리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cturus - Free Layout">
  <a:themeElements>
    <a:clrScheme name="Arcturus">
      <a:dk1>
        <a:srgbClr val="3B3B3B"/>
      </a:dk1>
      <a:lt1>
        <a:srgbClr val="FFFFFF"/>
      </a:lt1>
      <a:dk2>
        <a:srgbClr val="556272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rcturus - Content - No Header">
  <a:themeElements>
    <a:clrScheme name="Arcturus">
      <a:dk1>
        <a:srgbClr val="3B3B3B"/>
      </a:dk1>
      <a:lt1>
        <a:srgbClr val="FFFFFF"/>
      </a:lt1>
      <a:dk2>
        <a:srgbClr val="556272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​​テーマ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Arcturus - Content">
  <a:themeElements>
    <a:clrScheme name="Arcturus">
      <a:dk1>
        <a:srgbClr val="3B3B3B"/>
      </a:dk1>
      <a:lt1>
        <a:srgbClr val="FFFFFF"/>
      </a:lt1>
      <a:dk2>
        <a:srgbClr val="556272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